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75149D4-A32D-4DAD-B001-5B857A11261E}">
          <p14:sldIdLst>
            <p14:sldId id="256"/>
            <p14:sldId id="257"/>
            <p14:sldId id="258"/>
            <p14:sldId id="259"/>
            <p14:sldId id="261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  <p14:section name="Untitled Section" id="{C0A14DD1-5084-4E1F-A966-DBC0380780D5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D7E33-7F42-45A7-ABA5-F3327D223906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C71D7-C418-40B4-B4CB-8F2A15863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97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C71D7-C418-40B4-B4CB-8F2A158637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41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C71D7-C418-40B4-B4CB-8F2A158637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94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C71D7-C418-40B4-B4CB-8F2A158637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33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C71D7-C418-40B4-B4CB-8F2A158637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21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C71D7-C418-40B4-B4CB-8F2A158637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2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C71D7-C418-40B4-B4CB-8F2A158637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11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C71D7-C418-40B4-B4CB-8F2A158637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74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C71D7-C418-40B4-B4CB-8F2A158637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10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C71D7-C418-40B4-B4CB-8F2A158637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08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C71D7-C418-40B4-B4CB-8F2A158637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61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C71D7-C418-40B4-B4CB-8F2A158637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87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C71D7-C418-40B4-B4CB-8F2A158637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7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D48647A-9032-4BE1-8E77-8C1F423F1EC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0EA59E-5D9D-4234-BF27-C909025EC2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8647A-9032-4BE1-8E77-8C1F423F1EC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EA59E-5D9D-4234-BF27-C909025EC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D48647A-9032-4BE1-8E77-8C1F423F1EC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0EA59E-5D9D-4234-BF27-C909025EC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8647A-9032-4BE1-8E77-8C1F423F1EC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EA59E-5D9D-4234-BF27-C909025EC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48647A-9032-4BE1-8E77-8C1F423F1EC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E0EA59E-5D9D-4234-BF27-C909025EC2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8647A-9032-4BE1-8E77-8C1F423F1EC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EA59E-5D9D-4234-BF27-C909025EC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8647A-9032-4BE1-8E77-8C1F423F1EC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EA59E-5D9D-4234-BF27-C909025EC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8647A-9032-4BE1-8E77-8C1F423F1EC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EA59E-5D9D-4234-BF27-C909025EC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48647A-9032-4BE1-8E77-8C1F423F1EC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EA59E-5D9D-4234-BF27-C909025EC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8647A-9032-4BE1-8E77-8C1F423F1EC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EA59E-5D9D-4234-BF27-C909025EC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8647A-9032-4BE1-8E77-8C1F423F1EC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EA59E-5D9D-4234-BF27-C909025EC2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D48647A-9032-4BE1-8E77-8C1F423F1EC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0EA59E-5D9D-4234-BF27-C909025EC2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mailto:thaydolangqy@gmial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0"/>
            <a:ext cx="9296400" cy="1200149"/>
          </a:xfrm>
        </p:spPr>
        <p:txBody>
          <a:bodyPr/>
          <a:lstStyle/>
          <a:p>
            <a:pPr algn="ctr"/>
            <a:r>
              <a:rPr lang="vi-VN" sz="3600" b="0" dirty="0" smtClean="0"/>
              <a:t>Phòng giáo dục khoái châu</a:t>
            </a:r>
            <a:r>
              <a:rPr lang="vi-VN" sz="3600" dirty="0" smtClean="0"/>
              <a:t/>
            </a:r>
            <a:br>
              <a:rPr lang="vi-VN" sz="3600" dirty="0" smtClean="0"/>
            </a:br>
            <a:r>
              <a:rPr lang="vi-VN" sz="2800" dirty="0" smtClean="0"/>
              <a:t>trường thcs thị trấn khoái châu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76525" y="4419600"/>
            <a:ext cx="5734050" cy="16002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vi-VN" sz="2400" dirty="0" smtClean="0">
                <a:solidFill>
                  <a:schemeClr val="tx1"/>
                </a:solidFill>
              </a:rPr>
              <a:t>Giáo viên: trần hữu quyết</a:t>
            </a:r>
          </a:p>
          <a:p>
            <a:pPr algn="l"/>
            <a:r>
              <a:rPr lang="vi-V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vi-V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thaydolangqy@gmial.com</a:t>
            </a:r>
            <a:endParaRPr lang="vi-VN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vi-V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Tel: 0976983877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71600"/>
            <a:ext cx="9144000" cy="31242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vi-VN" dirty="0" smtClean="0"/>
              <a:t>Bài dự thi elearning</a:t>
            </a:r>
          </a:p>
          <a:p>
            <a:pPr algn="ctr"/>
            <a:r>
              <a:rPr lang="vi-VN" sz="6000" dirty="0" smtClean="0">
                <a:solidFill>
                  <a:srgbClr val="C00000"/>
                </a:solidFill>
              </a:rPr>
              <a:t>Tìm hiểu về tính từ</a:t>
            </a:r>
          </a:p>
          <a:p>
            <a:pPr algn="ctr"/>
            <a:r>
              <a:rPr lang="vi-VN" sz="6000" dirty="0" smtClean="0">
                <a:solidFill>
                  <a:srgbClr val="C00000"/>
                </a:solidFill>
              </a:rPr>
              <a:t>(Adjectives)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020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8153400" cy="1438275"/>
          </a:xfrm>
        </p:spPr>
        <p:txBody>
          <a:bodyPr>
            <a:normAutofit fontScale="90000"/>
          </a:bodyPr>
          <a:lstStyle/>
          <a:p>
            <a:pPr algn="ctr"/>
            <a:r>
              <a:rPr lang="vi-VN" sz="3200" dirty="0">
                <a:solidFill>
                  <a:srgbClr val="C00000"/>
                </a:solidFill>
              </a:rPr>
              <a:t>Tìm hiểu về tính từ</a:t>
            </a:r>
            <a:br>
              <a:rPr lang="vi-VN" sz="3200" dirty="0">
                <a:solidFill>
                  <a:srgbClr val="C00000"/>
                </a:solidFill>
              </a:rPr>
            </a:br>
            <a:r>
              <a:rPr lang="vi-VN" sz="3200" dirty="0">
                <a:solidFill>
                  <a:schemeClr val="tx1"/>
                </a:solidFill>
              </a:rPr>
              <a:t>(Adjectives)</a:t>
            </a:r>
            <a:br>
              <a:rPr lang="vi-VN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53513" y="2755323"/>
            <a:ext cx="7838209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Man+ made =&gt; manmade/man-made 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" y="1143000"/>
            <a:ext cx="6830290" cy="762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C00000"/>
                </a:solidFill>
              </a:rPr>
              <a:t>III</a:t>
            </a:r>
            <a:r>
              <a:rPr lang="vi-VN" sz="3200" dirty="0" smtClean="0">
                <a:solidFill>
                  <a:srgbClr val="C00000"/>
                </a:solidFill>
              </a:rPr>
              <a:t>.</a:t>
            </a:r>
            <a:r>
              <a:rPr lang="en-US" sz="3200" dirty="0" smtClean="0">
                <a:solidFill>
                  <a:srgbClr val="C00000"/>
                </a:solidFill>
              </a:rPr>
              <a:t> CÁCH THÀNH LẬP TÍNH TỪ </a:t>
            </a:r>
            <a:endParaRPr lang="en-US" sz="3600" dirty="0"/>
          </a:p>
        </p:txBody>
      </p:sp>
      <p:sp>
        <p:nvSpPr>
          <p:cNvPr id="26" name="Rectangle 25"/>
          <p:cNvSpPr/>
          <p:nvPr/>
        </p:nvSpPr>
        <p:spPr>
          <a:xfrm>
            <a:off x="62345" y="1891146"/>
            <a:ext cx="7775864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5. </a:t>
            </a:r>
            <a:r>
              <a:rPr lang="en-US" sz="2000" dirty="0" err="1" smtClean="0">
                <a:solidFill>
                  <a:schemeClr val="tx1"/>
                </a:solidFill>
              </a:rPr>
              <a:t>Một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số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tính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kép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được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thành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lập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bằng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cách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kết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hợp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một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với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một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quá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khứ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phân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từ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345" y="2286000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53513" y="5652655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345" y="6175665"/>
            <a:ext cx="62484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172" y="3193473"/>
            <a:ext cx="7838209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hand+ made =&gt; handmade/hand-made 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1154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6000"/>
    </mc:Choice>
    <mc:Fallback>
      <p:transition spd="slow" advClick="0" advTm="6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/>
      <p:bldP spid="26" grpId="0"/>
      <p:bldP spid="2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8153400" cy="1438275"/>
          </a:xfrm>
        </p:spPr>
        <p:txBody>
          <a:bodyPr>
            <a:normAutofit fontScale="90000"/>
          </a:bodyPr>
          <a:lstStyle/>
          <a:p>
            <a:pPr algn="ctr"/>
            <a:r>
              <a:rPr lang="vi-VN" sz="3200" dirty="0">
                <a:solidFill>
                  <a:srgbClr val="C00000"/>
                </a:solidFill>
              </a:rPr>
              <a:t>Tìm hiểu về tính từ</a:t>
            </a:r>
            <a:br>
              <a:rPr lang="vi-VN" sz="3200" dirty="0">
                <a:solidFill>
                  <a:srgbClr val="C00000"/>
                </a:solidFill>
              </a:rPr>
            </a:br>
            <a:r>
              <a:rPr lang="vi-VN" sz="3200" dirty="0">
                <a:solidFill>
                  <a:schemeClr val="tx1"/>
                </a:solidFill>
              </a:rPr>
              <a:t>(Adjectives)</a:t>
            </a:r>
            <a:br>
              <a:rPr lang="vi-VN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2401" y="2552700"/>
            <a:ext cx="41148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Eg</a:t>
            </a:r>
            <a:r>
              <a:rPr lang="en-US" sz="2400" dirty="0" smtClean="0">
                <a:solidFill>
                  <a:srgbClr val="FF0000"/>
                </a:solidFill>
              </a:rPr>
              <a:t>. well + done =&gt; </a:t>
            </a:r>
            <a:r>
              <a:rPr lang="en-US" sz="2400" dirty="0" err="1" smtClean="0">
                <a:solidFill>
                  <a:srgbClr val="FF0000"/>
                </a:solidFill>
              </a:rPr>
              <a:t>welldone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" y="1143000"/>
            <a:ext cx="6830290" cy="762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C00000"/>
                </a:solidFill>
              </a:rPr>
              <a:t>III</a:t>
            </a:r>
            <a:r>
              <a:rPr lang="vi-VN" sz="3200" dirty="0" smtClean="0">
                <a:solidFill>
                  <a:srgbClr val="C00000"/>
                </a:solidFill>
              </a:rPr>
              <a:t>.</a:t>
            </a:r>
            <a:r>
              <a:rPr lang="en-US" sz="3200" dirty="0" smtClean="0">
                <a:solidFill>
                  <a:srgbClr val="C00000"/>
                </a:solidFill>
              </a:rPr>
              <a:t> CÁCH THÀNH LẬP TÍNH TỪ </a:t>
            </a:r>
            <a:endParaRPr lang="en-US" sz="3600" dirty="0"/>
          </a:p>
        </p:txBody>
      </p:sp>
      <p:sp>
        <p:nvSpPr>
          <p:cNvPr id="26" name="Rectangle 25"/>
          <p:cNvSpPr/>
          <p:nvPr/>
        </p:nvSpPr>
        <p:spPr>
          <a:xfrm>
            <a:off x="62345" y="1891146"/>
            <a:ext cx="7775864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6. </a:t>
            </a:r>
            <a:r>
              <a:rPr lang="en-US" sz="2000" dirty="0" err="1" smtClean="0">
                <a:solidFill>
                  <a:schemeClr val="tx1"/>
                </a:solidFill>
              </a:rPr>
              <a:t>Kết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hợp</a:t>
            </a:r>
            <a:r>
              <a:rPr lang="en-US" sz="2000" dirty="0" smtClean="0">
                <a:solidFill>
                  <a:schemeClr val="tx1"/>
                </a:solidFill>
              </a:rPr>
              <a:t> ill/well </a:t>
            </a:r>
            <a:r>
              <a:rPr lang="en-US" sz="2000" dirty="0" err="1" smtClean="0">
                <a:solidFill>
                  <a:schemeClr val="tx1"/>
                </a:solidFill>
              </a:rPr>
              <a:t>quá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khứ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phân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từ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345" y="2286000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53513" y="5652655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345" y="6175665"/>
            <a:ext cx="62484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172" y="3193473"/>
            <a:ext cx="7838209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</a:rPr>
              <a:t>well + known =&gt; </a:t>
            </a:r>
            <a:r>
              <a:rPr lang="en-US" sz="2400" dirty="0" err="1" smtClean="0">
                <a:solidFill>
                  <a:srgbClr val="FF0000"/>
                </a:solidFill>
              </a:rPr>
              <a:t>wellknown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8485" y="4069773"/>
            <a:ext cx="4580486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Eg</a:t>
            </a:r>
            <a:r>
              <a:rPr lang="en-US" sz="2400" dirty="0" smtClean="0">
                <a:solidFill>
                  <a:srgbClr val="FF0000"/>
                </a:solidFill>
              </a:rPr>
              <a:t>. ill + prepared =&gt; </a:t>
            </a:r>
            <a:r>
              <a:rPr lang="en-US" sz="2400" dirty="0" err="1" smtClean="0">
                <a:solidFill>
                  <a:srgbClr val="FF0000"/>
                </a:solidFill>
              </a:rPr>
              <a:t>illprepared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2489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0000"/>
    </mc:Choice>
    <mc:Fallback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/>
      <p:bldP spid="26" grpId="0"/>
      <p:bldP spid="27" grpId="0"/>
      <p:bldP spid="1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8153400" cy="1438275"/>
          </a:xfrm>
        </p:spPr>
        <p:txBody>
          <a:bodyPr>
            <a:normAutofit fontScale="90000"/>
          </a:bodyPr>
          <a:lstStyle/>
          <a:p>
            <a:pPr algn="ctr"/>
            <a:r>
              <a:rPr lang="vi-VN" sz="3200" dirty="0">
                <a:solidFill>
                  <a:srgbClr val="C00000"/>
                </a:solidFill>
              </a:rPr>
              <a:t>Tìm hiểu về tính từ</a:t>
            </a:r>
            <a:br>
              <a:rPr lang="vi-VN" sz="3200" dirty="0">
                <a:solidFill>
                  <a:srgbClr val="C00000"/>
                </a:solidFill>
              </a:rPr>
            </a:br>
            <a:r>
              <a:rPr lang="vi-VN" sz="3200" dirty="0">
                <a:solidFill>
                  <a:schemeClr val="tx1"/>
                </a:solidFill>
              </a:rPr>
              <a:t>(Adjectives)</a:t>
            </a:r>
            <a:br>
              <a:rPr lang="vi-VN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53513" y="5652655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345" y="6175665"/>
            <a:ext cx="62484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7709" y="2057400"/>
            <a:ext cx="8153400" cy="1438275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Thanks for watching !</a:t>
            </a:r>
            <a:r>
              <a:rPr lang="vi-VN" sz="3200" dirty="0" smtClean="0">
                <a:solidFill>
                  <a:schemeClr val="tx1"/>
                </a:solidFill>
              </a:rPr>
              <a:t/>
            </a:r>
            <a:br>
              <a:rPr lang="vi-VN" sz="3200" dirty="0" smtClean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0831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0"/>
    </mc:Choice>
    <mc:Fallback>
      <p:transition spd="slow" advClick="0" advTm="1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81534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vi-VN" sz="4000" dirty="0">
                <a:solidFill>
                  <a:srgbClr val="C00000"/>
                </a:solidFill>
              </a:rPr>
              <a:t>Tìm hiểu về tính từ</a:t>
            </a:r>
            <a:br>
              <a:rPr lang="vi-VN" sz="4000" dirty="0">
                <a:solidFill>
                  <a:srgbClr val="C00000"/>
                </a:solidFill>
              </a:rPr>
            </a:br>
            <a:r>
              <a:rPr lang="vi-VN" sz="4000" dirty="0">
                <a:solidFill>
                  <a:srgbClr val="C00000"/>
                </a:solidFill>
              </a:rPr>
              <a:t>(Adjectives)</a:t>
            </a:r>
            <a:br>
              <a:rPr lang="vi-VN" sz="4000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636" y="1981200"/>
            <a:ext cx="8153400" cy="17526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>
                <a:solidFill>
                  <a:srgbClr val="C00000"/>
                </a:solidFill>
              </a:rPr>
              <a:t>I</a:t>
            </a:r>
            <a:r>
              <a:rPr lang="vi-VN" sz="3200" dirty="0" smtClean="0">
                <a:solidFill>
                  <a:srgbClr val="C00000"/>
                </a:solidFill>
              </a:rPr>
              <a:t>. Vị trí của tính từ</a:t>
            </a:r>
            <a:br>
              <a:rPr lang="vi-VN" sz="3200" dirty="0" smtClean="0">
                <a:solidFill>
                  <a:srgbClr val="C00000"/>
                </a:solidFill>
              </a:rPr>
            </a:b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636" y="3082636"/>
            <a:ext cx="8153400" cy="17526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C00000"/>
                </a:solidFill>
              </a:rPr>
              <a:t>II</a:t>
            </a:r>
            <a:r>
              <a:rPr lang="vi-VN" sz="3200" dirty="0" smtClean="0">
                <a:solidFill>
                  <a:srgbClr val="C00000"/>
                </a:solidFill>
              </a:rPr>
              <a:t>. Trật tự của tính từ</a:t>
            </a:r>
            <a:br>
              <a:rPr lang="vi-VN" sz="3200" dirty="0" smtClean="0">
                <a:solidFill>
                  <a:srgbClr val="C00000"/>
                </a:solidFill>
              </a:rPr>
            </a:b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61047" y="3657600"/>
            <a:ext cx="8153400" cy="17526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C00000"/>
                </a:solidFill>
              </a:rPr>
              <a:t>III</a:t>
            </a:r>
            <a:r>
              <a:rPr lang="vi-VN" sz="3200" dirty="0" smtClean="0">
                <a:solidFill>
                  <a:srgbClr val="C00000"/>
                </a:solidFill>
              </a:rPr>
              <a:t>. Cách thành lập tính từ </a:t>
            </a:r>
            <a:endParaRPr lang="en-US" sz="3200" dirty="0"/>
          </a:p>
        </p:txBody>
      </p:sp>
      <p:sp>
        <p:nvSpPr>
          <p:cNvPr id="3" name="Explosion 2 2"/>
          <p:cNvSpPr/>
          <p:nvPr/>
        </p:nvSpPr>
        <p:spPr>
          <a:xfrm>
            <a:off x="810491" y="914400"/>
            <a:ext cx="7315200" cy="5791200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83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8153400" cy="1362075"/>
          </a:xfrm>
        </p:spPr>
        <p:txBody>
          <a:bodyPr>
            <a:normAutofit/>
          </a:bodyPr>
          <a:lstStyle/>
          <a:p>
            <a:pPr algn="ctr"/>
            <a:r>
              <a:rPr lang="vi-VN" sz="2800" dirty="0">
                <a:solidFill>
                  <a:srgbClr val="C00000"/>
                </a:solidFill>
              </a:rPr>
              <a:t>Tìm hiểu về tính từ</a:t>
            </a:r>
            <a:br>
              <a:rPr lang="vi-VN" sz="2800" dirty="0">
                <a:solidFill>
                  <a:srgbClr val="C00000"/>
                </a:solidFill>
              </a:rPr>
            </a:br>
            <a:r>
              <a:rPr lang="vi-VN" sz="2800" dirty="0">
                <a:solidFill>
                  <a:schemeClr val="tx1"/>
                </a:solidFill>
              </a:rPr>
              <a:t>(Adjectives)</a:t>
            </a:r>
            <a:br>
              <a:rPr lang="vi-VN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" y="1066800"/>
            <a:ext cx="5181600" cy="8382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800" dirty="0" smtClean="0">
                <a:solidFill>
                  <a:srgbClr val="C00000"/>
                </a:solidFill>
              </a:rPr>
              <a:t>I</a:t>
            </a:r>
            <a:r>
              <a:rPr lang="vi-VN" sz="2800" dirty="0" smtClean="0">
                <a:solidFill>
                  <a:srgbClr val="C00000"/>
                </a:solidFill>
              </a:rPr>
              <a:t>. Vị trí của tính từ</a:t>
            </a:r>
            <a:br>
              <a:rPr lang="vi-VN" sz="2800" dirty="0" smtClean="0">
                <a:solidFill>
                  <a:srgbClr val="C00000"/>
                </a:solidFill>
              </a:rPr>
            </a:b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76200" y="1524000"/>
            <a:ext cx="5105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1. Sau </a:t>
            </a:r>
            <a:r>
              <a:rPr lang="en-US" sz="2000" dirty="0" err="1" smtClean="0">
                <a:solidFill>
                  <a:schemeClr val="tx1"/>
                </a:solidFill>
              </a:rPr>
              <a:t>động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từ</a:t>
            </a:r>
            <a:r>
              <a:rPr lang="en-US" sz="2000" dirty="0" smtClean="0">
                <a:solidFill>
                  <a:schemeClr val="tx1"/>
                </a:solidFill>
              </a:rPr>
              <a:t> ‘to be’ </a:t>
            </a:r>
            <a:r>
              <a:rPr lang="en-US" sz="2000" dirty="0" err="1" smtClean="0">
                <a:solidFill>
                  <a:schemeClr val="tx1"/>
                </a:solidFill>
              </a:rPr>
              <a:t>và</a:t>
            </a:r>
            <a:r>
              <a:rPr lang="en-US" sz="2000" dirty="0" smtClean="0">
                <a:solidFill>
                  <a:schemeClr val="tx1"/>
                </a:solidFill>
              </a:rPr>
              <a:t> linking verbs: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2057400"/>
            <a:ext cx="7349837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C000"/>
                </a:solidFill>
              </a:rPr>
              <a:t>become, seem, appear, grow, prove, turn, remain, be, get… 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17763" y="2152650"/>
            <a:ext cx="3810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41563" y="3028950"/>
            <a:ext cx="5105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. Sau </a:t>
            </a:r>
            <a:r>
              <a:rPr lang="en-US" sz="2000" dirty="0" err="1" smtClean="0">
                <a:solidFill>
                  <a:schemeClr val="tx1"/>
                </a:solidFill>
              </a:rPr>
              <a:t>các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động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chỉ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sự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nhận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thức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0" name="Rectangle 9"/>
          <p:cNvSpPr/>
          <p:nvPr/>
        </p:nvSpPr>
        <p:spPr>
          <a:xfrm>
            <a:off x="-55418" y="2500745"/>
            <a:ext cx="5105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She is a beautiful woman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6582" y="3562350"/>
            <a:ext cx="7349837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C000"/>
                </a:solidFill>
              </a:rPr>
              <a:t>Look, smell, taste, feel… 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62345" y="3657600"/>
            <a:ext cx="3810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55418" y="4085359"/>
            <a:ext cx="5105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You looked very tired.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1" y="4594513"/>
            <a:ext cx="8056419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3. </a:t>
            </a:r>
            <a:r>
              <a:rPr lang="en-US" sz="2000" dirty="0" err="1" smtClean="0">
                <a:solidFill>
                  <a:schemeClr val="tx1"/>
                </a:solidFill>
              </a:rPr>
              <a:t>Đứng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trước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từ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bổ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nghĩa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đó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55418" y="4991100"/>
            <a:ext cx="5105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I watched an interesting film.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2" y="5524500"/>
            <a:ext cx="8056419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000" dirty="0">
                <a:solidFill>
                  <a:schemeClr val="tx1"/>
                </a:solidFill>
              </a:rPr>
              <a:t>4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Đứng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các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đại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không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xác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định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như</a:t>
            </a:r>
            <a:r>
              <a:rPr lang="en-US" sz="2000" dirty="0" smtClean="0">
                <a:solidFill>
                  <a:schemeClr val="tx1"/>
                </a:solidFill>
              </a:rPr>
              <a:t> :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1" y="5981700"/>
            <a:ext cx="7349837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C000"/>
                </a:solidFill>
              </a:rPr>
              <a:t>Someone, something, anything, somebody, anybody… 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1564" y="6076950"/>
            <a:ext cx="3810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55418" y="6324600"/>
            <a:ext cx="5105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I couldn’t see anybody in the room.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759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0"/>
    </mc:Choice>
    <mc:Fallback xmlns="">
      <p:transition spd="slow" advClick="0" advTm="5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 animBg="1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8153400" cy="1438275"/>
          </a:xfrm>
        </p:spPr>
        <p:txBody>
          <a:bodyPr>
            <a:normAutofit fontScale="90000"/>
          </a:bodyPr>
          <a:lstStyle/>
          <a:p>
            <a:pPr algn="ctr"/>
            <a:r>
              <a:rPr lang="vi-VN" sz="3200" dirty="0">
                <a:solidFill>
                  <a:srgbClr val="C00000"/>
                </a:solidFill>
              </a:rPr>
              <a:t>Tìm hiểu về tính từ</a:t>
            </a:r>
            <a:br>
              <a:rPr lang="vi-VN" sz="3200" dirty="0">
                <a:solidFill>
                  <a:srgbClr val="C00000"/>
                </a:solidFill>
              </a:rPr>
            </a:br>
            <a:r>
              <a:rPr lang="vi-VN" sz="3200" dirty="0">
                <a:solidFill>
                  <a:schemeClr val="tx1"/>
                </a:solidFill>
              </a:rPr>
              <a:t>(Adjectives)</a:t>
            </a:r>
            <a:br>
              <a:rPr lang="vi-VN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447800"/>
            <a:ext cx="6019800" cy="8763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C00000"/>
                </a:solidFill>
              </a:rPr>
              <a:t>II</a:t>
            </a:r>
            <a:r>
              <a:rPr lang="vi-VN" sz="3200" dirty="0" smtClean="0">
                <a:solidFill>
                  <a:srgbClr val="C00000"/>
                </a:solidFill>
              </a:rPr>
              <a:t>. Trật tự của tính từ</a:t>
            </a:r>
            <a:br>
              <a:rPr lang="vi-VN" sz="3200" dirty="0" smtClean="0">
                <a:solidFill>
                  <a:srgbClr val="C00000"/>
                </a:solidFill>
              </a:rPr>
            </a:br>
            <a:endParaRPr lang="en-US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0" y="2261754"/>
            <a:ext cx="1447800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Number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1524000" y="2500745"/>
            <a:ext cx="3810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925782" y="2272145"/>
            <a:ext cx="1447800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</a:t>
            </a:r>
            <a:r>
              <a:rPr lang="en-US" dirty="0" smtClean="0"/>
              <a:t>uality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3390901" y="2500745"/>
            <a:ext cx="3810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771900" y="2272145"/>
            <a:ext cx="1447800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Size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5237019" y="2500745"/>
            <a:ext cx="3810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618019" y="2244435"/>
            <a:ext cx="1447800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Shape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7083138" y="2473035"/>
            <a:ext cx="3810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89264" y="3581400"/>
            <a:ext cx="1447800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Color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2154383" y="3810000"/>
            <a:ext cx="3810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52847" y="3810000"/>
            <a:ext cx="3810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535383" y="3581400"/>
            <a:ext cx="1447800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Origin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4000502" y="3810000"/>
            <a:ext cx="3810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381502" y="3581400"/>
            <a:ext cx="1447800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Material</a:t>
            </a:r>
            <a:endParaRPr lang="en-US" dirty="0"/>
          </a:p>
        </p:txBody>
      </p:sp>
      <p:sp>
        <p:nvSpPr>
          <p:cNvPr id="23" name="Plus 22"/>
          <p:cNvSpPr/>
          <p:nvPr/>
        </p:nvSpPr>
        <p:spPr>
          <a:xfrm>
            <a:off x="5857011" y="3657600"/>
            <a:ext cx="533400" cy="64770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341919" y="3579668"/>
            <a:ext cx="1447800" cy="8001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Noun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" y="4618759"/>
            <a:ext cx="7838209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</a:t>
            </a:r>
            <a:r>
              <a:rPr lang="en-US" sz="2000" dirty="0" smtClean="0">
                <a:solidFill>
                  <a:srgbClr val="C00000"/>
                </a:solidFill>
              </a:rPr>
              <a:t>A nice large old rectangle brown Viet Nam wooden </a:t>
            </a:r>
            <a:r>
              <a:rPr lang="en-US" sz="2000" dirty="0" smtClean="0">
                <a:solidFill>
                  <a:srgbClr val="00B050"/>
                </a:solidFill>
              </a:rPr>
              <a:t>bed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46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0"/>
    </mc:Choice>
    <mc:Fallback xmlns="">
      <p:transition spd="slow" advClick="0" advTm="5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8153400" cy="1438275"/>
          </a:xfrm>
        </p:spPr>
        <p:txBody>
          <a:bodyPr>
            <a:normAutofit fontScale="90000"/>
          </a:bodyPr>
          <a:lstStyle/>
          <a:p>
            <a:pPr algn="ctr"/>
            <a:r>
              <a:rPr lang="vi-VN" sz="3200" dirty="0">
                <a:solidFill>
                  <a:srgbClr val="C00000"/>
                </a:solidFill>
              </a:rPr>
              <a:t>Tìm hiểu về tính từ</a:t>
            </a:r>
            <a:br>
              <a:rPr lang="vi-VN" sz="3200" dirty="0">
                <a:solidFill>
                  <a:srgbClr val="C00000"/>
                </a:solidFill>
              </a:rPr>
            </a:br>
            <a:r>
              <a:rPr lang="vi-VN" sz="3200" dirty="0">
                <a:solidFill>
                  <a:schemeClr val="tx1"/>
                </a:solidFill>
              </a:rPr>
              <a:t>(Adjectives)</a:t>
            </a:r>
            <a:br>
              <a:rPr lang="vi-VN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53513" y="2755323"/>
            <a:ext cx="7838209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harm   =&gt;    harmful ; use   =&gt;  useful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" y="1143000"/>
            <a:ext cx="6830290" cy="762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C00000"/>
                </a:solidFill>
              </a:rPr>
              <a:t>III</a:t>
            </a:r>
            <a:r>
              <a:rPr lang="vi-VN" sz="3200" dirty="0" smtClean="0">
                <a:solidFill>
                  <a:srgbClr val="C00000"/>
                </a:solidFill>
              </a:rPr>
              <a:t>.</a:t>
            </a:r>
            <a:r>
              <a:rPr lang="en-US" sz="3200" dirty="0" smtClean="0">
                <a:solidFill>
                  <a:srgbClr val="C00000"/>
                </a:solidFill>
              </a:rPr>
              <a:t> CÁCH THÀNH LẬP TÍNH TỪ </a:t>
            </a:r>
            <a:endParaRPr lang="en-US" sz="3600" dirty="0"/>
          </a:p>
        </p:txBody>
      </p:sp>
      <p:sp>
        <p:nvSpPr>
          <p:cNvPr id="26" name="Rectangle 25"/>
          <p:cNvSpPr/>
          <p:nvPr/>
        </p:nvSpPr>
        <p:spPr>
          <a:xfrm>
            <a:off x="62345" y="1891146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1. </a:t>
            </a:r>
            <a:r>
              <a:rPr lang="en-US" sz="2000" dirty="0" err="1" smtClean="0">
                <a:solidFill>
                  <a:schemeClr val="tx1"/>
                </a:solidFill>
              </a:rPr>
              <a:t>Thêm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hậu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vào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từ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345" y="2286000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a- </a:t>
            </a:r>
            <a:r>
              <a:rPr lang="en-US" sz="2000" dirty="0" err="1" smtClean="0">
                <a:solidFill>
                  <a:schemeClr val="tx1"/>
                </a:solidFill>
              </a:rPr>
              <a:t>Hậu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- </a:t>
            </a:r>
            <a:r>
              <a:rPr lang="en-US" sz="2000" dirty="0" err="1" smtClean="0">
                <a:solidFill>
                  <a:schemeClr val="tx1"/>
                </a:solidFill>
              </a:rPr>
              <a:t>ful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345" y="3098223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b- </a:t>
            </a:r>
            <a:r>
              <a:rPr lang="en-US" sz="2000" dirty="0" err="1" smtClean="0">
                <a:solidFill>
                  <a:schemeClr val="tx1"/>
                </a:solidFill>
              </a:rPr>
              <a:t>Hậu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- less ( </a:t>
            </a:r>
            <a:r>
              <a:rPr lang="en-US" sz="2000" dirty="0" err="1" smtClean="0">
                <a:solidFill>
                  <a:schemeClr val="tx1"/>
                </a:solidFill>
              </a:rPr>
              <a:t>mang</a:t>
            </a:r>
            <a:r>
              <a:rPr lang="en-US" sz="2000" dirty="0" smtClean="0">
                <a:solidFill>
                  <a:schemeClr val="tx1"/>
                </a:solidFill>
              </a:rPr>
              <a:t> ý </a:t>
            </a:r>
            <a:r>
              <a:rPr lang="en-US" sz="2000" dirty="0" err="1" smtClean="0">
                <a:solidFill>
                  <a:schemeClr val="tx1"/>
                </a:solidFill>
              </a:rPr>
              <a:t>nghĩa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phủ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định</a:t>
            </a:r>
            <a:r>
              <a:rPr lang="en-US" sz="2000" dirty="0" smtClean="0">
                <a:solidFill>
                  <a:schemeClr val="tx1"/>
                </a:solidFill>
              </a:rPr>
              <a:t> 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-53513" y="3562351"/>
            <a:ext cx="7838209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Use =&gt; useless ; hope =&gt; hopeless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200" y="4000501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c- </a:t>
            </a:r>
            <a:r>
              <a:rPr lang="en-US" sz="2000" dirty="0" err="1" smtClean="0">
                <a:solidFill>
                  <a:schemeClr val="tx1"/>
                </a:solidFill>
              </a:rPr>
              <a:t>Hậu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- </a:t>
            </a:r>
            <a:r>
              <a:rPr lang="en-US" sz="2000" dirty="0" err="1" smtClean="0">
                <a:solidFill>
                  <a:schemeClr val="tx1"/>
                </a:solidFill>
              </a:rPr>
              <a:t>ly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" y="4267201"/>
            <a:ext cx="7838209" cy="6044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Man = &gt; manly  ; friend =&gt; friendly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6200" y="4776355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d- </a:t>
            </a:r>
            <a:r>
              <a:rPr lang="en-US" sz="2000" dirty="0" err="1" smtClean="0">
                <a:solidFill>
                  <a:schemeClr val="tx1"/>
                </a:solidFill>
              </a:rPr>
              <a:t>Hậu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- like ( </a:t>
            </a:r>
            <a:r>
              <a:rPr lang="en-US" sz="2000" dirty="0" err="1" smtClean="0">
                <a:solidFill>
                  <a:schemeClr val="tx1"/>
                </a:solidFill>
              </a:rPr>
              <a:t>giống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như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tương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tự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như</a:t>
            </a:r>
            <a:r>
              <a:rPr lang="en-US" sz="2000" dirty="0" smtClean="0">
                <a:solidFill>
                  <a:schemeClr val="tx1"/>
                </a:solidFill>
              </a:rPr>
              <a:t> 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201" y="5309755"/>
            <a:ext cx="62484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Child =&gt; childlike  ; brother =&gt; </a:t>
            </a:r>
            <a:r>
              <a:rPr lang="en-US" sz="2000" dirty="0" err="1" smtClean="0">
                <a:solidFill>
                  <a:srgbClr val="FF0000"/>
                </a:solidFill>
              </a:rPr>
              <a:t>brotherlike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53513" y="5652655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  e- </a:t>
            </a:r>
            <a:r>
              <a:rPr lang="en-US" sz="2000" dirty="0" err="1" smtClean="0">
                <a:solidFill>
                  <a:schemeClr val="tx1"/>
                </a:solidFill>
              </a:rPr>
              <a:t>Hậu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- 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345" y="6175665"/>
            <a:ext cx="62484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Rain =&gt; rainy ; snow =&gt; snowy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582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0"/>
    </mc:Choice>
    <mc:Fallback xmlns="">
      <p:transition spd="slow" advClick="0" advTm="5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8153400" cy="1438275"/>
          </a:xfrm>
        </p:spPr>
        <p:txBody>
          <a:bodyPr>
            <a:normAutofit fontScale="90000"/>
          </a:bodyPr>
          <a:lstStyle/>
          <a:p>
            <a:pPr algn="ctr"/>
            <a:r>
              <a:rPr lang="vi-VN" sz="3200" dirty="0">
                <a:solidFill>
                  <a:srgbClr val="C00000"/>
                </a:solidFill>
              </a:rPr>
              <a:t>Tìm hiểu về tính từ</a:t>
            </a:r>
            <a:br>
              <a:rPr lang="vi-VN" sz="3200" dirty="0">
                <a:solidFill>
                  <a:srgbClr val="C00000"/>
                </a:solidFill>
              </a:rPr>
            </a:br>
            <a:r>
              <a:rPr lang="vi-VN" sz="3200" dirty="0">
                <a:solidFill>
                  <a:schemeClr val="tx1"/>
                </a:solidFill>
              </a:rPr>
              <a:t>(Adjectives)</a:t>
            </a:r>
            <a:br>
              <a:rPr lang="vi-VN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53513" y="2755323"/>
            <a:ext cx="7838209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Fool =&gt; foolish ; child =&gt; childish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" y="1143000"/>
            <a:ext cx="6830290" cy="762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C00000"/>
                </a:solidFill>
              </a:rPr>
              <a:t>III</a:t>
            </a:r>
            <a:r>
              <a:rPr lang="vi-VN" sz="3200" dirty="0" smtClean="0">
                <a:solidFill>
                  <a:srgbClr val="C00000"/>
                </a:solidFill>
              </a:rPr>
              <a:t>.</a:t>
            </a:r>
            <a:r>
              <a:rPr lang="en-US" sz="3200" dirty="0" smtClean="0">
                <a:solidFill>
                  <a:srgbClr val="C00000"/>
                </a:solidFill>
              </a:rPr>
              <a:t> CÁCH THÀNH LẬP TÍNH TỪ </a:t>
            </a:r>
            <a:endParaRPr lang="en-US" sz="3600" dirty="0"/>
          </a:p>
        </p:txBody>
      </p:sp>
      <p:sp>
        <p:nvSpPr>
          <p:cNvPr id="26" name="Rectangle 25"/>
          <p:cNvSpPr/>
          <p:nvPr/>
        </p:nvSpPr>
        <p:spPr>
          <a:xfrm>
            <a:off x="62345" y="1891146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1. </a:t>
            </a:r>
            <a:r>
              <a:rPr lang="en-US" sz="2000" dirty="0" err="1" smtClean="0">
                <a:solidFill>
                  <a:schemeClr val="tx1"/>
                </a:solidFill>
              </a:rPr>
              <a:t>Thêm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hậu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vào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từ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345" y="2286000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f- </a:t>
            </a:r>
            <a:r>
              <a:rPr lang="en-US" sz="2000" dirty="0" err="1" smtClean="0">
                <a:solidFill>
                  <a:schemeClr val="tx1"/>
                </a:solidFill>
              </a:rPr>
              <a:t>Hậu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- </a:t>
            </a:r>
            <a:r>
              <a:rPr lang="en-US" sz="2000" dirty="0" err="1" smtClean="0">
                <a:solidFill>
                  <a:schemeClr val="tx1"/>
                </a:solidFill>
              </a:rPr>
              <a:t>ish</a:t>
            </a:r>
            <a:r>
              <a:rPr lang="en-US" sz="2000" dirty="0" smtClean="0">
                <a:solidFill>
                  <a:schemeClr val="tx1"/>
                </a:solidFill>
              </a:rPr>
              <a:t> ( </a:t>
            </a:r>
            <a:r>
              <a:rPr lang="en-US" sz="2000" dirty="0" err="1" smtClean="0">
                <a:solidFill>
                  <a:schemeClr val="tx1"/>
                </a:solidFill>
              </a:rPr>
              <a:t>có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tính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chất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của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giống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như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345" y="3098223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g- </a:t>
            </a:r>
            <a:r>
              <a:rPr lang="en-US" sz="2000" dirty="0" err="1" smtClean="0">
                <a:solidFill>
                  <a:schemeClr val="tx1"/>
                </a:solidFill>
              </a:rPr>
              <a:t>Hậu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- al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-18877" y="3364923"/>
            <a:ext cx="7838209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Music =&gt; </a:t>
            </a:r>
            <a:r>
              <a:rPr lang="en-US" sz="2000" dirty="0" err="1" smtClean="0">
                <a:solidFill>
                  <a:srgbClr val="FF0000"/>
                </a:solidFill>
              </a:rPr>
              <a:t>musiccal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; nature =&gt; natural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200" y="4000501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h- </a:t>
            </a:r>
            <a:r>
              <a:rPr lang="en-US" sz="2000" dirty="0" err="1" smtClean="0">
                <a:solidFill>
                  <a:schemeClr val="tx1"/>
                </a:solidFill>
              </a:rPr>
              <a:t>Hậu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+ </a:t>
            </a:r>
            <a:r>
              <a:rPr lang="en-US" sz="2000" dirty="0" err="1" smtClean="0">
                <a:solidFill>
                  <a:schemeClr val="tx1"/>
                </a:solidFill>
              </a:rPr>
              <a:t>ous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" y="4267201"/>
            <a:ext cx="7838209" cy="6044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Eg.poison</a:t>
            </a:r>
            <a:r>
              <a:rPr lang="en-US" sz="2000" dirty="0" smtClean="0">
                <a:solidFill>
                  <a:srgbClr val="FF0000"/>
                </a:solidFill>
              </a:rPr>
              <a:t> =&gt; poisonous ; fame =&gt; famous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6200" y="4776355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</a:rPr>
              <a:t>Hậu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- able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201" y="5309755"/>
            <a:ext cx="62484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Fashion =&gt; fashionable; value =&gt; </a:t>
            </a:r>
            <a:r>
              <a:rPr lang="en-US" sz="2000" dirty="0" err="1" smtClean="0">
                <a:solidFill>
                  <a:srgbClr val="FF0000"/>
                </a:solidFill>
              </a:rPr>
              <a:t>valueable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53513" y="5652655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  k- </a:t>
            </a:r>
            <a:r>
              <a:rPr lang="en-US" sz="2000" dirty="0" err="1" smtClean="0">
                <a:solidFill>
                  <a:schemeClr val="tx1"/>
                </a:solidFill>
              </a:rPr>
              <a:t>Hậu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- </a:t>
            </a:r>
            <a:r>
              <a:rPr lang="en-US" sz="2000" dirty="0" err="1" smtClean="0">
                <a:solidFill>
                  <a:schemeClr val="tx1"/>
                </a:solidFill>
              </a:rPr>
              <a:t>ic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345" y="6175665"/>
            <a:ext cx="62484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Atom =&gt; atomic ; scene =&gt; scenic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2569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5000"/>
    </mc:Choice>
    <mc:Fallback>
      <p:transition spd="slow" advClick="0" advTm="6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8153400" cy="1438275"/>
          </a:xfrm>
        </p:spPr>
        <p:txBody>
          <a:bodyPr>
            <a:normAutofit fontScale="90000"/>
          </a:bodyPr>
          <a:lstStyle/>
          <a:p>
            <a:pPr algn="ctr"/>
            <a:r>
              <a:rPr lang="vi-VN" sz="3200" dirty="0">
                <a:solidFill>
                  <a:srgbClr val="C00000"/>
                </a:solidFill>
              </a:rPr>
              <a:t>Tìm hiểu về tính từ</a:t>
            </a:r>
            <a:br>
              <a:rPr lang="vi-VN" sz="3200" dirty="0">
                <a:solidFill>
                  <a:srgbClr val="C00000"/>
                </a:solidFill>
              </a:rPr>
            </a:br>
            <a:r>
              <a:rPr lang="vi-VN" sz="3200" dirty="0">
                <a:solidFill>
                  <a:schemeClr val="tx1"/>
                </a:solidFill>
              </a:rPr>
              <a:t>(Adjectives)</a:t>
            </a:r>
            <a:br>
              <a:rPr lang="vi-VN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709" y="2755323"/>
            <a:ext cx="7838209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Act =&gt; active ; attract =&gt; attractive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" y="1143000"/>
            <a:ext cx="6830290" cy="762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C00000"/>
                </a:solidFill>
              </a:rPr>
              <a:t>III</a:t>
            </a:r>
            <a:r>
              <a:rPr lang="vi-VN" sz="3200" dirty="0" smtClean="0">
                <a:solidFill>
                  <a:srgbClr val="C00000"/>
                </a:solidFill>
              </a:rPr>
              <a:t>.</a:t>
            </a:r>
            <a:r>
              <a:rPr lang="en-US" sz="3200" dirty="0" smtClean="0">
                <a:solidFill>
                  <a:srgbClr val="C00000"/>
                </a:solidFill>
              </a:rPr>
              <a:t> CÁCH THÀNH LẬP TÍNH TỪ </a:t>
            </a:r>
            <a:endParaRPr lang="en-US" sz="3600" dirty="0"/>
          </a:p>
        </p:txBody>
      </p:sp>
      <p:sp>
        <p:nvSpPr>
          <p:cNvPr id="26" name="Rectangle 25"/>
          <p:cNvSpPr/>
          <p:nvPr/>
        </p:nvSpPr>
        <p:spPr>
          <a:xfrm>
            <a:off x="62345" y="1891146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2. </a:t>
            </a:r>
            <a:r>
              <a:rPr lang="en-US" sz="2000" dirty="0" err="1" smtClean="0">
                <a:solidFill>
                  <a:schemeClr val="tx1"/>
                </a:solidFill>
              </a:rPr>
              <a:t>Thêm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hậu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vào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động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từ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345" y="2286000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a- </a:t>
            </a:r>
            <a:r>
              <a:rPr lang="en-US" sz="2000" dirty="0" err="1" smtClean="0">
                <a:solidFill>
                  <a:schemeClr val="tx1"/>
                </a:solidFill>
              </a:rPr>
              <a:t>Hậu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-</a:t>
            </a:r>
            <a:r>
              <a:rPr lang="en-US" sz="2000" dirty="0" err="1" smtClean="0">
                <a:solidFill>
                  <a:schemeClr val="tx1"/>
                </a:solidFill>
              </a:rPr>
              <a:t>ive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345" y="3098223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b- </a:t>
            </a:r>
            <a:r>
              <a:rPr lang="en-US" sz="2000" dirty="0" err="1" smtClean="0">
                <a:solidFill>
                  <a:schemeClr val="tx1"/>
                </a:solidFill>
              </a:rPr>
              <a:t>Hậu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- able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3128" y="3550229"/>
            <a:ext cx="7838209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Suit =&gt; suitable ; drink =&gt; drinkable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200" y="4000501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c- </a:t>
            </a:r>
            <a:r>
              <a:rPr lang="en-US" sz="2000" dirty="0" err="1" smtClean="0">
                <a:solidFill>
                  <a:schemeClr val="tx1"/>
                </a:solidFill>
              </a:rPr>
              <a:t>Hậu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- </a:t>
            </a:r>
            <a:r>
              <a:rPr lang="en-US" sz="2000" dirty="0" err="1" smtClean="0">
                <a:solidFill>
                  <a:schemeClr val="tx1"/>
                </a:solidFill>
              </a:rPr>
              <a:t>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6201" y="4419602"/>
            <a:ext cx="7838209" cy="6044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Retard =&gt; retarded ; crowd =&gt; crowded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6200" y="4890656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d- </a:t>
            </a:r>
            <a:r>
              <a:rPr lang="en-US" sz="2000" dirty="0" err="1" smtClean="0">
                <a:solidFill>
                  <a:schemeClr val="tx1"/>
                </a:solidFill>
              </a:rPr>
              <a:t>Hậu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- </a:t>
            </a:r>
            <a:r>
              <a:rPr lang="en-US" sz="2000" dirty="0" err="1" smtClean="0">
                <a:solidFill>
                  <a:schemeClr val="tx1"/>
                </a:solidFill>
              </a:rPr>
              <a:t>ing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201" y="5309755"/>
            <a:ext cx="62484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Interest =&gt; interesting  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53513" y="5652655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345" y="6175665"/>
            <a:ext cx="62484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2210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9000"/>
    </mc:Choice>
    <mc:Fallback>
      <p:transition spd="slow" advClick="0" advTm="7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8153400" cy="1438275"/>
          </a:xfrm>
        </p:spPr>
        <p:txBody>
          <a:bodyPr>
            <a:normAutofit fontScale="90000"/>
          </a:bodyPr>
          <a:lstStyle/>
          <a:p>
            <a:pPr algn="ctr"/>
            <a:r>
              <a:rPr lang="vi-VN" sz="3200" dirty="0">
                <a:solidFill>
                  <a:srgbClr val="C00000"/>
                </a:solidFill>
              </a:rPr>
              <a:t>Tìm hiểu về tính từ</a:t>
            </a:r>
            <a:br>
              <a:rPr lang="vi-VN" sz="3200" dirty="0">
                <a:solidFill>
                  <a:srgbClr val="C00000"/>
                </a:solidFill>
              </a:rPr>
            </a:br>
            <a:r>
              <a:rPr lang="vi-VN" sz="3200" dirty="0">
                <a:solidFill>
                  <a:schemeClr val="tx1"/>
                </a:solidFill>
              </a:rPr>
              <a:t>(Adjectives)</a:t>
            </a:r>
            <a:br>
              <a:rPr lang="vi-VN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53513" y="2755323"/>
            <a:ext cx="7838209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Fine =&gt; </a:t>
            </a:r>
            <a:r>
              <a:rPr lang="en-US" sz="2000" dirty="0" err="1" smtClean="0">
                <a:solidFill>
                  <a:srgbClr val="FF0000"/>
                </a:solidFill>
              </a:rPr>
              <a:t>finesuper</a:t>
            </a:r>
            <a:r>
              <a:rPr lang="en-US" sz="2000" dirty="0" smtClean="0">
                <a:solidFill>
                  <a:srgbClr val="FF0000"/>
                </a:solidFill>
              </a:rPr>
              <a:t> ; natural =&gt; supernatural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" y="1143000"/>
            <a:ext cx="6830290" cy="762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C00000"/>
                </a:solidFill>
              </a:rPr>
              <a:t>III</a:t>
            </a:r>
            <a:r>
              <a:rPr lang="vi-VN" sz="3200" dirty="0" smtClean="0">
                <a:solidFill>
                  <a:srgbClr val="C00000"/>
                </a:solidFill>
              </a:rPr>
              <a:t>.</a:t>
            </a:r>
            <a:r>
              <a:rPr lang="en-US" sz="3200" dirty="0" smtClean="0">
                <a:solidFill>
                  <a:srgbClr val="C00000"/>
                </a:solidFill>
              </a:rPr>
              <a:t> CÁCH THÀNH LẬP TÍNH TỪ </a:t>
            </a:r>
            <a:endParaRPr lang="en-US" sz="3600" dirty="0"/>
          </a:p>
        </p:txBody>
      </p:sp>
      <p:sp>
        <p:nvSpPr>
          <p:cNvPr id="26" name="Rectangle 25"/>
          <p:cNvSpPr/>
          <p:nvPr/>
        </p:nvSpPr>
        <p:spPr>
          <a:xfrm>
            <a:off x="62345" y="1891146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3. </a:t>
            </a:r>
            <a:r>
              <a:rPr lang="en-US" sz="2000" dirty="0" err="1" smtClean="0">
                <a:solidFill>
                  <a:schemeClr val="tx1"/>
                </a:solidFill>
              </a:rPr>
              <a:t>Thêm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tiền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vào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trước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tính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từ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345" y="2286000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a- </a:t>
            </a:r>
            <a:r>
              <a:rPr lang="en-US" sz="2000" dirty="0" err="1" smtClean="0">
                <a:solidFill>
                  <a:schemeClr val="tx1"/>
                </a:solidFill>
              </a:rPr>
              <a:t>Tiền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super-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345" y="3098223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b- </a:t>
            </a:r>
            <a:r>
              <a:rPr lang="en-US" sz="2000" dirty="0" err="1" smtClean="0">
                <a:solidFill>
                  <a:schemeClr val="tx1"/>
                </a:solidFill>
              </a:rPr>
              <a:t>Tiền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under-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-53513" y="3562351"/>
            <a:ext cx="7838209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Developed =&gt; underdeveloped ; done =&gt; underdone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200" y="4000501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c- </a:t>
            </a:r>
            <a:r>
              <a:rPr lang="en-US" sz="2000" dirty="0" err="1" smtClean="0">
                <a:solidFill>
                  <a:schemeClr val="tx1"/>
                </a:solidFill>
              </a:rPr>
              <a:t>Tiền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over-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4419602"/>
            <a:ext cx="7838209" cy="6044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Confident =&gt; overconfident ; crowded =&gt; overcrowded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6200" y="4890656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d- </a:t>
            </a:r>
            <a:r>
              <a:rPr lang="en-US" sz="2000" dirty="0" err="1" smtClean="0">
                <a:solidFill>
                  <a:schemeClr val="tx1"/>
                </a:solidFill>
              </a:rPr>
              <a:t>Tiền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sub-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201" y="5309755"/>
            <a:ext cx="62484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Conscious </a:t>
            </a:r>
            <a:r>
              <a:rPr lang="en-US" sz="2000" smtClean="0">
                <a:solidFill>
                  <a:srgbClr val="FF0000"/>
                </a:solidFill>
              </a:rPr>
              <a:t>=&gt; subconscious  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53513" y="5652655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345" y="6175665"/>
            <a:ext cx="62484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1385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7000"/>
    </mc:Choice>
    <mc:Fallback>
      <p:transition spd="slow" advClick="0" advTm="6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8153400" cy="1438275"/>
          </a:xfrm>
        </p:spPr>
        <p:txBody>
          <a:bodyPr>
            <a:normAutofit fontScale="90000"/>
          </a:bodyPr>
          <a:lstStyle/>
          <a:p>
            <a:pPr algn="ctr"/>
            <a:r>
              <a:rPr lang="vi-VN" sz="3200" dirty="0">
                <a:solidFill>
                  <a:srgbClr val="C00000"/>
                </a:solidFill>
              </a:rPr>
              <a:t>Tìm hiểu về tính từ</a:t>
            </a:r>
            <a:br>
              <a:rPr lang="vi-VN" sz="3200" dirty="0">
                <a:solidFill>
                  <a:srgbClr val="C00000"/>
                </a:solidFill>
              </a:rPr>
            </a:br>
            <a:r>
              <a:rPr lang="vi-VN" sz="3200" dirty="0">
                <a:solidFill>
                  <a:schemeClr val="tx1"/>
                </a:solidFill>
              </a:rPr>
              <a:t>(Adjectives)</a:t>
            </a:r>
            <a:br>
              <a:rPr lang="vi-VN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53513" y="2755323"/>
            <a:ext cx="7838209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Happy =&gt; unhappy ; fortunate =&gt; unfortunate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" y="1143000"/>
            <a:ext cx="6830290" cy="762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rgbClr val="C00000"/>
                </a:solidFill>
              </a:rPr>
              <a:t>III</a:t>
            </a:r>
            <a:r>
              <a:rPr lang="vi-VN" sz="3200" dirty="0" smtClean="0">
                <a:solidFill>
                  <a:srgbClr val="C00000"/>
                </a:solidFill>
              </a:rPr>
              <a:t>.</a:t>
            </a:r>
            <a:r>
              <a:rPr lang="en-US" sz="3200" dirty="0" smtClean="0">
                <a:solidFill>
                  <a:srgbClr val="C00000"/>
                </a:solidFill>
              </a:rPr>
              <a:t> CÁCH THÀNH LẬP TÍNH TỪ </a:t>
            </a:r>
            <a:endParaRPr lang="en-US" sz="3600" dirty="0"/>
          </a:p>
        </p:txBody>
      </p:sp>
      <p:sp>
        <p:nvSpPr>
          <p:cNvPr id="26" name="Rectangle 25"/>
          <p:cNvSpPr/>
          <p:nvPr/>
        </p:nvSpPr>
        <p:spPr>
          <a:xfrm>
            <a:off x="62345" y="1891146"/>
            <a:ext cx="7775864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4. </a:t>
            </a:r>
            <a:r>
              <a:rPr lang="en-US" sz="2000" dirty="0" err="1" smtClean="0">
                <a:solidFill>
                  <a:schemeClr val="tx1"/>
                </a:solidFill>
              </a:rPr>
              <a:t>Một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số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tính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nghĩa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phủ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định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được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thành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lập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bằng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cách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thêm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tiền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vào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trước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tính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từ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345" y="2286000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a- </a:t>
            </a:r>
            <a:r>
              <a:rPr lang="en-US" sz="2000" dirty="0" err="1" smtClean="0">
                <a:solidFill>
                  <a:schemeClr val="tx1"/>
                </a:solidFill>
              </a:rPr>
              <a:t>Tiền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un -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345" y="3098223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b- </a:t>
            </a:r>
            <a:r>
              <a:rPr lang="en-US" sz="2000" dirty="0" err="1" smtClean="0">
                <a:solidFill>
                  <a:schemeClr val="tx1"/>
                </a:solidFill>
              </a:rPr>
              <a:t>Tiền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im</a:t>
            </a:r>
            <a:r>
              <a:rPr lang="en-US" sz="2000" dirty="0" smtClean="0">
                <a:solidFill>
                  <a:schemeClr val="tx1"/>
                </a:solidFill>
              </a:rPr>
              <a:t> -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-53513" y="3562351"/>
            <a:ext cx="7838209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Patient =&gt; impatient ; </a:t>
            </a:r>
            <a:r>
              <a:rPr lang="en-US" sz="2000" dirty="0" err="1" smtClean="0">
                <a:solidFill>
                  <a:srgbClr val="FF0000"/>
                </a:solidFill>
              </a:rPr>
              <a:t>posible</a:t>
            </a:r>
            <a:r>
              <a:rPr lang="en-US" sz="2000" dirty="0" smtClean="0">
                <a:solidFill>
                  <a:srgbClr val="FF0000"/>
                </a:solidFill>
              </a:rPr>
              <a:t> =&gt; impossible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200" y="4000501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c- </a:t>
            </a:r>
            <a:r>
              <a:rPr lang="en-US" sz="2000" dirty="0" err="1" smtClean="0">
                <a:solidFill>
                  <a:schemeClr val="tx1"/>
                </a:solidFill>
              </a:rPr>
              <a:t>Tiền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ir</a:t>
            </a:r>
            <a:r>
              <a:rPr lang="en-US" sz="2000" dirty="0" smtClean="0">
                <a:solidFill>
                  <a:schemeClr val="tx1"/>
                </a:solidFill>
              </a:rPr>
              <a:t> -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4419602"/>
            <a:ext cx="7838209" cy="6044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Regular =&gt; irregular ; relevant =&gt; irrelevant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6200" y="4890656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d- </a:t>
            </a:r>
            <a:r>
              <a:rPr lang="en-US" sz="2000" dirty="0" err="1" smtClean="0">
                <a:solidFill>
                  <a:schemeClr val="tx1"/>
                </a:solidFill>
              </a:rPr>
              <a:t>Tiền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il</a:t>
            </a:r>
            <a:r>
              <a:rPr lang="en-US" sz="2000" dirty="0" smtClean="0">
                <a:solidFill>
                  <a:schemeClr val="tx1"/>
                </a:solidFill>
              </a:rPr>
              <a:t> -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201" y="5309755"/>
            <a:ext cx="62484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Legal =&gt; illegal ; logical =&gt; illogical  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53513" y="5652655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345" y="6175665"/>
            <a:ext cx="62484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201" y="5761761"/>
            <a:ext cx="5943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f- </a:t>
            </a:r>
            <a:r>
              <a:rPr lang="en-US" sz="2000" dirty="0" err="1" smtClean="0">
                <a:solidFill>
                  <a:schemeClr val="tx1"/>
                </a:solidFill>
              </a:rPr>
              <a:t>Tiền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tố</a:t>
            </a:r>
            <a:r>
              <a:rPr lang="en-US" sz="2000" dirty="0" smtClean="0">
                <a:solidFill>
                  <a:schemeClr val="tx1"/>
                </a:solidFill>
              </a:rPr>
              <a:t> dis -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563" y="6151420"/>
            <a:ext cx="6248400" cy="876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Eg</a:t>
            </a:r>
            <a:r>
              <a:rPr lang="en-US" sz="2000" dirty="0" smtClean="0">
                <a:solidFill>
                  <a:srgbClr val="FF0000"/>
                </a:solidFill>
              </a:rPr>
              <a:t>. Honest =&gt; dishonest 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1847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6000"/>
    </mc:Choice>
    <mc:Fallback>
      <p:transition spd="slow" advClick="0" advTm="6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ce55b28af689e9cbb9e22ef7dd42bf0bb38c"/>
  <p:tag name="ISPRING_SCORM_RATE_SLIDES" val="0"/>
  <p:tag name="ISPRING_SCORM_PASSING_SCORE" val="0.000000"/>
  <p:tag name="ISPRING_ULTRA_SCORM_COURSE_ID" val="AD82975F-F363-4C18-B5D7-0F04D47059C7"/>
  <p:tag name="ISPRINGONLINEFOLDERID" val="0"/>
  <p:tag name="ISPRINGONLINEFOLDERPATH" val="Content List"/>
  <p:tag name="ISPRINGCLOUDFOLDERID" val="0"/>
  <p:tag name="ISPRINGCLOUDFOLDERPATH" val="Repository"/>
  <p:tag name="ISPRING_OUTPUT_FOLDER" val="C:\Users\Admin\Desktop"/>
  <p:tag name="ISPRING_PRESENTATION_TITLE" val="bài thi elearning THCS TTKC"/>
  <p:tag name="ISPRING_FIRST_PUBLISH" val="1"/>
  <p:tag name="ISPRING_UUID" val="{6D3D08FC-CF80-40CE-9242-510A5FA25938}"/>
  <p:tag name="ISPRING_RESOURCE_FOLDER" val="C:\Users\Admin\Desktop\Phòng giáo dục khoái châu111\"/>
  <p:tag name="ISPRING_PRESENTATION_PATH" val="C:\Users\Admin\Desktop\Phòng giáo dục khoái châu111.pptx"/>
  <p:tag name="ISPRING_PROJECT_FOLDER_UPDATED" val="1"/>
  <p:tag name="ISPRING_SCREEN_RECS_UPDATED" val="C:\Users\Admin\Desktop\Phòng giáo dục khoái châu111\"/>
  <p:tag name="ISPRING_PRESENTER_PHOTO_0" val="png|iVBORw0KGgoAAAANSUhEUgAAANUAAAFACAYAAAArnDnHAAAAAXNSR0IArs4c6QAAAARnQU1BAACx&#10;jwv8YQUAAAAJcEhZcwAADsMAAA7DAcdvqGQAAP+lSURBVHhe7J0FeFVX1v6B4g5Bgrt7gbaUUi91&#10;96mXCoVS3AOBECDE3d3d3d3dQwIJ7tDOtKPfzPt/174JTZnMfNMpnW/+cHmexbn33HMl5+zfft+1&#10;zj77dOufXAVtaEMbty+0UGlDG7c5tFBpQxu3ObRQaUMbtzm0UGlDG7c5tFBpQxu3ObRQaUMbtzm0&#10;UGlDG7c5tFBpQxu3ObRQaUMbtzm0UGlDG7c5tFBpQxu3ObRQaUMbtzm0UGlDG7c5tFBpQxu3ObRQ&#10;aUMbtzm0UGlDG7c5tFBpQxu3ObRQaUMbtzm0UGlDG7c5tFBpQxu3ObRQaUMbtzm0UGlDG7c5tFBp&#10;Qxu3ObRQaUMbtzm0UGlDG7c5tFBpQxu3ObRQaUMbtzm0UGlDG7c5tFBpQxu3ObRQaUMbtzm0UGlD&#10;G7c5tFBpQxu3ObRQaUMbtzm0UGlDG7c5tFBpQxu3ObRQaUMbtzm0UGlDG7c5tFBpQxu3ObRQaUMb&#10;tzm0UGlDG7c5tFBpQxu3ObRQaUMbtzm0UGlDG7c5tFBpQxu3ObRQaUMbtzm0UGlDG7c5tFBpQxu3&#10;ObRQaUMbtzm0UGlDG7c5tFBpQxu3ObRQaUMbtzm0UGlDG7c5tFBpQxu3ObRQ/R9Fv6RK9Eu5dV0V&#10;+soyma8x5HFftWTI9mq9Zjt5/0/ey9d+/Jz27dqfa+M/G1qo/oPRuZHfBIQh0PRJrkCflAr0JWgd&#10;sA1Kr8HQzDoMzqzHgLRa9Od6Aa0Pt+8t70niexjy/t7yWD6j/fWOz+3qu7Xx64YWqv9gaBo6g0rS&#10;oUL9U6swLKMWY3MbMb2oGfOKWrCw+AQWl5zEopwGLEgux2LCtTivEQsKT2AeX5tb2opZjKlFJ6Gb&#10;04ThWfUqhjGGZhFCbi+fr8BrB0wL1X8utFD9B0LB1A6SQDScEI3LbcJsAnQvIVmR24AHk4pxn08s&#10;5hx1xFxDO8w5aAPdz7dhwHNvYMgL70D3028wZeshzDxgjrlGjphn6oL5jkFYEVOAhzKqsTKzGquy&#10;a/EQP2t5fiMWlrVhYsFxDOV39UupVnBpLOTf/z5t3N7QQnUbQ6MI0nA1odRCNeRK6LBxzyhowdKS&#10;E3iADX9FfDGWeRKig/YY98UODHriDfSctRTdxs9At5GT0W34GHTTGYtuQ3TRbRCj72AerEF8PBTd&#10;Bg9Ht2Gj0G3iDPRb8gCGPPwUhj7yNIY99iyGrX4Nw1//ALMNLLEiOh8PUd3uLTuFGcWt0KGS3VRI&#10;+a3a3OtXCS1UtzGUIjH6tIM0JL0W4/OasKSkFY8UHseDoemYf8QOYz7eiP6rnkcPgWjcbHQbSoD6&#10;EJqevRn90K1XX3Tr3ZOP+6J7z/5qXfeefbgNY8hIdB9C6IaMQ7d+A9Gtey9068HoS9B6cNt7+P6h&#10;fG3MbPSevwI6r/wGM3Ycwn0eEViRVY25xScxJK2G1lCTf8nv1YJ1e0ML1W0MpQApVKXMOswsbMFy&#10;2q8VsQVYauuP8R9vQJ/F91N9RhMGNv4e96Bbtx6EQpbdGd34uDu639MT3fla924SXNcRfQjW6Mno&#10;rjMO3QeMRfeBOujem5D145JQqugzEN0Hj0b3mcvRbQq/a+xiqtkidBs1Ed2nzMHgZ9/AYsdgPFTa&#10;hklUzUG0omILNZ1A13+TNn5+aKH6mdG58XU81tg9TcFhFmFakVOPpV4xmPiNPgY/9gJ6TKal609V&#10;uUcA6vYTWLoTpG49Gd01j7t370GouJSQ1xRoXNe3P2Ea0g6cvM51fQhn78F8TFWT7QbQEuqMR/dB&#10;3I5q1X3MMnQfMY+qNp5gUd0Gj0L3CTMw5Rs9rIorwANS8Cg6iRGZ9er3d4ZLlh3R8fdq418LLVQ/&#10;M6SRafISTSlbytiD06oxraAZ9+U1YpFrGEZ/tA495y5hIx5GK0eQCICokcBwEyZZCki9GL3bIZPt&#10;FFjtIAlU9/B1QicQyfaa98s2/Fx5vePzetA63kPl6kWl68P1vXvzc6lu/QkdFbF7n0EMWsy+tIcD&#10;h6HPfasx5ptDmOscjpU5dbiv/BSmFDZjKK2hplTfkW/9WJbXxr8WWqh+ZnT03B0J/6jseiwrOoEl&#10;fgnQXbMJ98ycr1ElAUMau4DT3vA7R/ceGli69RaAZDs+7kkVokKp1+X98l6+1q19ncYmdjzuHAKd&#10;5jO73cP8ajhzqsFj1WOlaPI5kpf1ErAkPyNYvYdwGyrYpLkY8vL7mHXQhn9DCh6g0i4oPoGRtLDy&#10;90nnoVWrnxdaqP6N0ABVpYoQUg6fecgavRY9QAUY1K5KbMTS0JkXKTURaAQOAUBsXa92kESN7uHr&#10;HQqkQOoKmn8UnbaVz+jZDT169aX1Y14lhQ71WfyOnrSOtIjde0mxg49FtQZwmz46ms/oT0UdRsDG&#10;z8Goz/fgXv9UrMiowhwCNiClWpXiu9oP2ug6tFD9C6GxQfJYM3JhEC3SbKrTsvgSjFm7Dd3GTdVU&#10;6DrAuRkETCDq064isk6Ug5ZQwfSTbX95KHWj2vXoI9/BEIUTm9iTVlC+cwChF0tIuBRkfE2p6T0a&#10;q9itJ0EUCzljOYZ+sR8ro/OxtKwVwzNoCfm3a0rwApgomBa0fxRaqP6FEFXqOHk6OrsBy4pbMZe5&#10;04BnXke3oeztpXFKgUGB0gFLu+pIQxdVUvaM28jz9rgVil8cYvOogj369UCfgT3UslsvWsAOpezb&#10;n6GD7v2oTPJ7O71XWcRRUzSFj/5DqVoL0Ou+JzDL2h/3FTRBJ6tWdSgCkyrMCGA3Ifv7fXY3hxaq&#10;/yX6pWhKzoNTazC35CQezm3E5L2m6D5zgaYYoErfAk974+wIBU07QB2NtiM3al/X0aBvS8j3MT/r&#10;wejVpzt6D+qBXkN6K6g036f5blXQkHXKdjL6UrnkPJe83ouPB9EW0g5KcUN97vwHMM06CKtK26DL&#10;DqWjONMBVVf77G4PLVT/S0gjGpFVj/uKT+LBwCTovPYxuo0YxZ6/I3fikr1+h0IpRWoH7D8aAo5U&#10;Cfk7eojlZPQQZRTbKa8JQNxOwSyqpSqKjP5iB6lm6jU+152pznnd3HbwKHRb+ARm7jPDE7S8c9ix&#10;yDCrPomiWtrqYFehhaqLUPaGIUCNIlBLcqhObFQ95ixiok91EjvVAZEUG9oVSGPr2BClMf4XhCan&#10;0vw2TfD3yXrmXd36SE7VDpZEe9m+ey9NUUNt33Mg88Fx/Iy+6KY7Hjqf7KLtjcOy3AZMoGLL/ulc&#10;xBDIOu/HuzW0UHUZGsunk1mDZXlNGLPtKHOMaZqG2LO9wUqj62iw0jjvoQ2Uxqqed3rtvykEnk6/&#10;rYdadkDV/rps19Ex9CZUvWkFVb7IfGzwSHSbvhSjvtLDSuZYApac0+oouf9Y0Lm7QwtVF6HJoaqx&#10;rLQV8y090G3yXPbafTS9fDcpTcuYPOnNNY1TChQKKGUD2xvkf1EoWycAtcNyT+97MHTIIPTiskfP&#10;HujZl39T73bFpVp1/B0qD5Tyey/JsWgn+w5Rw6K6DRqB0Z9twYqC4xiZXf8TsLShhUpF5x62b1IV&#10;BhKoxSWtWOGfiP7LH9aUpOV8j6hRvwEaqNrH56mGKuXrjt79vyBuWlOC1ENyP4FFre+GIf16YeSQ&#10;3pg6ZhgGDuyD/joDMGBQb/ShCt/8WwiaAkryQxmLqKqbBHPgaKoXwZLvGT0eEwwcsZBqNTRdcy6r&#10;ozJ46/6920ILFaMDKlGoASmVWFDcggeD0zHokRc0ZWg1yJXJfH8CNZA5h/T80kiVQrX37qoo8N8C&#10;V3f0JBw9+/6oToMH9sCiSQPw/JLRWDFjEHQG9UAfKtSQkf0wYGA/9BSlJXy6IwdhxOA+6j03z60p&#10;wPi3yaUnPdjByDmuPgPQbco8zHcIw71lp9V+1J4k1oQWKoamKKFZyoWDKyNyMPCxl2l1ZACrqBKt&#10;nwyGHUio2NNrGpzGOql8qntP3DNgMHr1ZYNrrwR2wKV6eLFe0jhvZ/wDeO/hdw0Z2Bc9+2gs3OjB&#10;/fH0wtH49PHx+OLxyXh32Xh8cP9kLJ0wCPf04d9GJRs4qD+GjxhCteqFeVNGYFi/nujdtx/u6acp&#10;ysjnKKg6FK//cHSbuBzdhk3DkJc+wVOpFZiaf1xVBLU2UAuVig7rMpk5woNJpRj+ygcESjPCQI02&#10;6N4LPXqxkQ0f3p47McnvqPqJReJrvQhb36FM7Hv2ZcMT2NgY5bX2hnjbQ34Dlz0J0T38Dik6iHoO&#10;7dcHwwf3w/hhvfHConE4+Mp9sP3gPhx7ezb2v8x4aSF2rJ6PqQN78/33cLt+eHHpJMybqoPevXtj&#10;1PCBGK3TFxN0B2Pk8CEYNoh/j7KAGkhVJyKqPWgc1WoouulMwuiPt2BVfqM69SBq39U+vpviroWq&#10;o/wrPasANZG5wX3scXXe/RLdhjAxl5OkctFgL42F6jd6EvqM0NXAosbuMSTBHySXdPRGr6F90Ud3&#10;BB9roOveV0Yy8LGC4N8FS97343vv4XcKPBI9+XhU73swpFc39JHfw3Ud71k+fiD0npoF108fgdva&#10;J+H02aNw+XIlvDc/DeevnsDzM0coAB+dpov9ry3GvpfmYtnUkRhEqB6dMQqPzqFFnDwUj00fh7HD&#10;hmDCyGHoLTaX79EUPSSflMf8vv4j0W38bNxr44+VVeeYX9WqTupuVqy7XqkEqBGZtbg3owajPtuG&#10;bkMFjJ7sxSWPYu9M+9NXZzQGz5iLHv0GKIXqIQWLgQPRY+hw3DNwOHox1xo6ZSZ6D5XhP2xoPXtx&#10;3VD07C0jFzRAqAb4k/gHoMn7u1jfv889GMCG3ZOv9+GyF9cNoEL1F3jld/L5sAE98dR8Xex4eiJs&#10;Pn0MPt+8Cu9NzyJkz+uI1HsFbp8vw8f3jse4/r3x1IJRMP3NMui/vBDvLhqLyToD8MHKWdjxxDy8&#10;uWQcdr1yLz56ZBreWD4DT8weqyqEPeSyEvk9vcU2SvGGj2mNu/UZgl4LVmGGqRfm5tSrQo/GTne9&#10;z+/0uKuhUgc+pQqzC1ow1zaAecJ0Nk4pNrDBtzfungMGYMjcBVQi5hE92ZCH9GS+whg0BL1HjUYP&#10;5i+9R+pg2PiJ6D9oMO4ZNAj9h+pi4OCRyir2IFQCQeekX4ASO6VUp2N9e2jg66ROfH3iyD5YpNsP&#10;o/lb+tCSThw1GC8snYl3HpiChZOGoC9zoU+eWgTLLx9H9M4XkX7oQ6SafYkMh6+Rbb8B8UYfwui1&#10;RXh/9ggsGjkQT3Jp//4y2L6/BBsenY7n543FfTNGQ/+1pXhj0QjseGkBjn20HFu5PPzufXjtgQlY&#10;MnM4hg2jKstvk8onoZLf10Mqo/0G8+/qiW5T52OWSzimF51QndXdejL4roVKxq3JINkB7FVXlJzE&#10;3N1G6CajuNsbtmrcbPh9R+qi7zBaHD4eQIDGjB+CHn17oNewERg4fhoGjBiNEROmYKTuKAzW0cFA&#10;3TEYMXo0+hMAAWho394Y1F40EAvVpzffKyPGCUsvuZaqHTJ5faAoUXsONn5Ab8zXGYin5o7E20tG&#10;4skpg/HyfdPZ0B+E49qXkWS2DofefwDzRg7G0c+fQYHJGmQZfYQMszUosFyLYudNKHTahKjd72D/&#10;I1MZs2D6xgPQf3EBbD5chbCtTyv1cvpyFT55cDx+s2IOtjzBz189B7afPQyLT1fC6ZtnYPXpQ9j+&#10;+hxsfGYmHp4/Hr2pjJp9pPmdal/xb1Ad0T29MPq99XiksIXqX6fOX3W17+/0uHuhIlBy0GUY0mO0&#10;LGPf+IiNQmNpOvKTHr36oOfAwegh1yD1H4gJY4dh6qSR6D96JPpMmIh+I8aiP2PSiFGYrDsavQcM&#10;w4DBgzB+JNWqXz/24j0xul8fpUb9Cdz4CSMwctgADOvfX50X6km4evE7+hPWUYP7Qndgfz4egFcW&#10;jMf+J2Zi7+pFOPabh2C75hE4rH0J/lvfQY71JhQ4bUaa5VfY9MxCuG39DRr9t6HYZh0q3XejKnA/&#10;yr23Id/payQbvouI7a8h1WQt8szXImzdg0g98jYyTT9Egd2XyDT/BJG7XoPZuytx8MXZcF63Gu4b&#10;X4PrpucQof8yPDc/AZd1jyFw2xNw3vAEdry+HPdNGEkb2l60uKmo7BzaCzTdR4zDzMOOWECw+qdU&#10;35UW8O4tVFCpBtL6LS4+iQUWnugxcVp7AxGFau+JJVeRvIXKM3jMGMyaPQmTp49l/jSBijQWOlOn&#10;QmfyWEyZPAQ6I5hXjByP8RN1MHNkf/Tq0xejhw7CHJ1B6Mv3zrt3Ie5fMhsjCdaAwf0xUmc4powZ&#10;jeVzJmMZc5anFizAvYtWYN1TyxCz/gnE7XoVSYZfIt3saxS57ECh404UOexGmeculPjoI+HYJ0gx&#10;/QLN4UdR7b0HNYEH0RB5FHWhR1ETYIBqfwPUh5uiNdEGpxIsUGD+OYos1qLS5RtUuKxDuftG5Fis&#10;QbH9RiQavoe4gx8g2Ww9Iva/g+C9ryJM/01E7HsTUVxG738NEQfegdknjxPkB/A0bWffgZ3AUkol&#10;RRkNZL2XPYpZ/skYna2Z+6Kr/X8nx10JlRzoPklVGJfTiOVRuRjw6HOqfH4Tqk4hRYDRE8dj9uzp&#10;WLF4DibNmoTRk8dgKG3hiEnjsHzhZCyZMxbdB/RD/1EjsWTaMMwYNQi6I4fi8TnjMG/+dIybPRcr&#10;507BqJEjMEpXF/NnTcEjixZi9fJFePnBBVjN/Oj9Jx+F6ZrXkK73LkpsNqHGzxT1IeaoCzJCbagF&#10;KoNNUetniLpAA9SGGKHady9awk3QEmGBpkgzNEWYoynaHM0xVjgRY4kTcWY4FU+g4m1xPMoYTaGH&#10;0RJmjDrvvaj12Ysa//2o9NmFCp+dKHAkZN5cOm9BlvWXSDb5BDEHP0L8oY8Qd+htJB/7EPGG78N/&#10;25uw+voFbHrnAUydOFSdMujIEX+y3wbrQPeAHSblN9+VedVdC5UUKOYVNmPWIVt009H9aaNgaAoG&#10;3dC3fz/MmzUND947Gy88vgTz50/E2DFjafWGY9KY4Xhu0WgsHM9EnXZu+viheHp8fyyZpIOHF07E&#10;Z4/MxYxZEzF/OlWO28ybOpYwzcS7D6/AWysX4oMH78WB1x/B7hdX4PD7LyHfbitqvAzQHOWItnR/&#10;hg9OJnuiOckdTTGOaI6zwck4e7TG2OJkjAXaYm1xOtGZauSCtmQXnEp1wuk0By4dcCbNBaeTuUx3&#10;4utWaIsz5/sIXaQxjkccRkPoEdSHHqLC6aM6cB/Kvbaj1E1iIwqdNyD12AdIN/0U6XbrkWr5KdJM&#10;PkK0wVvw3P0yTD59Cq/eOxN9+96jyvzqvFynfddtyCgs94jFDLoAmXpa7e9O+/9Oj7sSKuk9B6VV&#10;476C45i4bqcaitSRS2nOw7BhqLyqO3THjcL9i2bg5ceX471XH8G9C2ZiGPOj7sx97pumg9/cNw4z&#10;xgyFzvBBeGb2YLw9fzhWzZ6ATwjg+w8twgNM7p+cNxJfPH0/Pnl4LtY9Ph+H31mJva88yDzlXSTs&#10;fw/+6wmUzX40hzmiJd6NYATjTJa/itOMtjQ3gsL1Ga44nemKc2keOJfkjLOpLjibIfA441yWJ8Md&#10;Z7OccCbbBedzuI08z5alG+EiqCn2aKMdbKZyHQ8/hkaCVRd8kHbxACqpYKUe21HuuQPlHpsJ1kbm&#10;XGuRbbcBOXZfI938C8Qdfh1Rem8jcPub2PfOw5g5cQT6EKyblc2O6DMQ95m4YlH5aWgm7NScXO/q&#10;WNyJcddCNTyzFvdn1WDEK+8RoPbzL+1gdQDVu29fLJo9GU8tmYZ1bzyC15+9D6vvW4xxTNaHDu6L&#10;1bN0sXH1PEydMBCrpg3H1tXz8c6qGVj/0grse+tRvLhsGtY+sQym774AozcegvPXryPRaB1SmLtk&#10;2O5EGVWpwG4zqjwMcTLKjmrjjXN54TibE4izuQG4kBuCC/mhN5+fyw/E+fwgnMvxxUWuu5gXxG18&#10;cYHgnM/ywvlsT1zIcdc8z/XGhTwfPvdQ687lOhNSJ6ViJ6hYJyKP4HgY867g/aj138u8bCeqaQvL&#10;ffagwmsb4dqqwMp1+Aa5ApUZ1cr4YyQdfQ+xRz+C05aX8fqjs9F/MNWq5y32j8o1+OFnsDS+GKNy&#10;m9Qoi7vJBt6VUEkpfQwP9oMJRRi44jEFUEeDEKh69BmgTujOoF1b/dBCfPjM/dj7/uP49MWVeHvV&#10;UiycMxFPzBqPj1dMx+aX78XqJcOx9+WlMPvwcXzz9CL47/sM+lx/7KMXEG+wCQHrXkHkwbUoDzBH&#10;ZaAZasJsUB9lj/pwGxyPdsQp2rxTad44kxdGEAiOAJEbjPN5EYSK6/IjcbEggsFlYRQuFYbjSlE4&#10;LksURuBSfggu5zG47SVCeDE/WBOFQQSP0OXI53lSxWgT0x1oIWkfowhWlBGOhxCswN2opQWs8yNg&#10;BKvSi2rlswNlbptR7LIehS4bUOiwHlmWa5BqQbhs1iH6wMcw+ORxzJo0HPdQrXr01oyykH2plv2Z&#10;V369BwuKTqjTFnfTYNu7CirNvAqST1ViNv3+Mpcw9Bg/9UegVHRXg2MH6A7H/Uum4INnl8NwzdM4&#10;+tXT2L/mZWx84zG8smIadr++EnqvrcSxT5+D2UePw3n98zD/4CF4b3kHYXofwWPz20g13oxEgy+R&#10;ZrsHVSG2aIiUvMgNLcnuaKWFO5XmRzvnTwUKw7mCcEJEKAqjCUY4I4rQJOFycRyXjOJYXCmOxzU+&#10;v14Sh2sl0bhaHKOeX+XrV4oiGdEayIr5/sIwXC4gWBJ5/krFzjFO0S62xlkSKBOqlQnV6jBtIIEK&#10;PkCo9qHWexeVajvKvDdzuZM5FsFinlXgtEGV6XPtv0G6w0ZEG30O6y+fxusrF2H40EHoM7CvRuU7&#10;oGL0nLUQCwOSMTavWanV3XJZyF0IVSUGpVdjaWELxn+xAzJl149AsTGwYfTq3w9Tp0/AK6vmY9u7&#10;j8B+x1uw2/IGnDa/Bdv1r8Looyfgu+tdWH/+LJw2vIqIo2vhteVZhDE/SrcmSEe+YCPcjxybbSii&#10;tauLdaQqWaIlxgknE50IlCtOZVKZcglTfgQtHVWICnSR1u9SfjSuFBKWolgF06WiGFwmRJdLEhkx&#10;uFoST5gScV2Cj68VJ3BbQqUgi+LzCMLHIFxXqFYC1qX8AKVYknedTnNGW5INWmNMcDLcGM0RR9EU&#10;doA2UA91gQz/fajx3YlKKlWF11aUu29BqesWlLlvRxEBK3TdzL9tE5KPrYHP9jfwJTudhZPHYPiQ&#10;Aeh28/xVe/Tui5Ff7sDUnCb0o1rdLcWKu87+iQ0ZmlmPB7PrMVSmGFO9a6eGwOc6o0Zi1X3z8eXL&#10;D+Pw58/DY9d78N7zPgL018B393sIMViLCIPPEXX4U4Qd+AhRR9cgzXIDsu03I9txK0o8DVDmcwiV&#10;Acaoi7BEQ4w18xh72i4HVak7Q6AkR1IwEaKLVKaLVKqLVKyLhEEguiJRrFGfqyWxuFqayCVViYp1&#10;tTiaIEVQoSKpWFQtLq8SJFl3XcDi88t8fjnfn+HL8CNUflQqD5xJd8XpZDu0RlviZIQpWsIP43j4&#10;ATSEHkBtwF5CtYeKtQc1PrsJ1k5Vai9x59/kshlFrhtR6LYJJa5bkWO/EbFHPoXB+w/gvrmjMWX6&#10;aPQVsDpGs7eHzpsfY3ZuI/qn1iiX0NUxudPiroRKJ7sB98YVYuBDq3ngO+VTsuzRDaPHDsNbq5dj&#10;/0dPw3TdS/De+R5CDT5B+KHPEGq4FvEm65Fo8hVVaROyrDYhw3o9itz1UOy+j7nIflT7H0VVwFEC&#10;ZYWmCDO0xFoRJuYySU44zUZ9NlOKCrRkuVJsCMElCcmBCgKoThqQBKirJVEMAkRQrhYJLDFUIOZT&#10;7TmVLK/S6il1kvcVhjLCcIWAXi6Qz/TlZxOqHC9czHXnd7rhrJTa+Vva5FxWhDFaIozQTKAaQvah&#10;IVAf9f7bmWPtRL3PHtT66aHSbzcqvPeg1H0bKtx3cLmVikXV8tiJZPPPYP7Vo3j6gbGYu3gSRk3U&#10;pVr9eBJYYtLH63BfaRuV6u4pq9+VUI3KacCc8Gz0WvEMD/wtloUxbeIofPbqQzBa+yrcdn2AQCbl&#10;oYc+QczRz5Fo+gWSLL5AmtU3yHXYwp57G2Fib+4hlTM91PgboNrvEOpCj6CRjfZElAWtljVtnzVa&#10;U52YR7nRhnnhXAYbOe3Y+fxABdRlAiGFhytUoauERwHEx5clb6LtUzkUwRKQNMpElWqHTWzfFXlN&#10;KRs/h595uUDg4udSrS7meuFCrpTWPQiVA06JUkWZoTX8CJXKAI0hemii/WsKog0MogUM2I16v52o&#10;892DaqpVtc92Vbyo8NiBMo9ttICbkE9bmGDyKRw3vYQvXlqAVQ9MxsTpoyCX4neGauTqV/BgbhMG&#10;yyUhXRyPOzHuSqjG5R3H8shc9Fmy6ubB74h77umB2ZPH46PnH4QVG0wgLV/YwTWIoNWJN/0cSWZf&#10;IdXmG3X+Jt+FOZPrdpTISVMm9ZX++1EXdIj5iSEawo+pUQ4nouxwMt5RqVSbnJwlTOekGidl8bwg&#10;ZfsuFdKuUZWulBAKlRfFa5RHcijavWuSR9ECXiNgGsUiYEqtBCbCJ1ZQ7J5SLMKUH6JCgLqU78Pw&#10;wyUps6e74GyKHZXKkvaPsDOfOhF2EE1UquOEStSqMXgf6gO20wbuplLtVnawynszKj23ECzaQS/+&#10;vS7fIMdpI6IOvgf3nW9gxzsP4vUnFmHugqnqGjM10qIdrJ5T52BxcCp085q577s+Jnda3HVQSTl9&#10;VE4j7ostRP/7Hv0JUAqqXt0xc6IO1j63gir1NoIPrlVQxRz+CEkmXyDV8mvmTt+gkI1KzuOUUKnK&#10;PffQIsnQH9qnUEM15q6Rtu848yk5/9QaT7uV5kyVcqT1c8V5BRUbPKG6wjxKlcbF7olKEQzJlS4r&#10;5ZH8SSATpZKKnwAkhQyNamlK6h0QUaHEDvK5Uqr8AGX9LuZ64hJV6qJU/9KdcTbJHqeiqVIx5gqq&#10;lrBDzKkM0Ry0H00hhCtUX8FVp4BiBOxgfrUV1b67mGOJFdyFMtrAdIsvEXHoY3jvexu73luBNx6Z&#10;hcdWzMHQMe2Xh7Tvzx4jx2KpWxgmFZ5QFcCujsmdFncdVOLrB6fVYnluA3Tf/oyJdcfVue3RvRtm&#10;jOmPbW+thN+ejwnUlwhjLhVrRJUy/RKZ1lQpx2+Q77wJpW5bUeG5A5W+ApQBrRMj4hgaCFQDrV8z&#10;rd/JSCpCnBVOp9riDME6l0kLlulG6+fNhi9qooFB8qHLBaEai0dYBCCNSklORagUcGLvCJ+Ch6Gg&#10;kophMK0e3y+ldLGSVKYrVKgLOQRKhZs6AXyeQJ9NcUSbqBR/18koU5ykBTwZTrho/Y4LWMGEKvQg&#10;FXevBizawFoCVeu/C1UCliehogXMZ6eSaLoOrttew853VuLDZxbhlSeXYsIkzey2NwtA/fpjtp4J&#10;ZhMqrf27Q0OgkpOR9xa1YPIXW9TlHj9CpWkIs3T7Yi8tTYD+xwg/8hnjUySYrUea5UbkOGxGjutm&#10;FDJxr6RCVTGZr6ZC1QYdRp0MWA03Qn0krR9zlhORtFlxVCo1Fo8qlSbDiCSXcsVFqpWUugWAq2LZ&#10;CIjKj0SJ2u3cNSlUCGS0hxrINOehVBEiz0+p0ZUCeS7qRGUiSMry5TGHynPnkgqV687v8sRFfuf5&#10;TGec5+84HUOgwkWpjJlXmaCNv/lEqAGaQwQq2sBgKbEfoErpEag9ygIKVPJcRsRXEKoCp/VIOroG&#10;LlvfwvqX78OrqxfghdWLMHGaLu4ZIHcVac9VCdfwtz7FfOax/dNqujwmd1rcnVClVGNxQQsmrt2O&#10;br06Q6WJmaP6Y9ebDzOf+gwRRz9HmOHHSDb/GhlW65HnsgWFLttR7E6Voh2qCjyA6iBD1AZrLrto&#10;YK8vl2A0RxtTCdh4E2m30p1U1e1MhgvOZbuywXuxwQcyCBUtoEBylSAJPFfbrZ2m+ECYuE6dc5Il&#10;AZKc6TLVSI2iYFzKFZsnn8XI9eXnSWGCwOYSujxClqup/F3IEKCccD7Vvh2qwwwjKqkJ4TpGuAxp&#10;BfXRQvvXREtYH0IrG8jOgp1GXQCBCmS+6E/IpNTutQvFtL5J5p/BY8/r2PbGg1i9YjIevH8qFi2a&#10;isGjhqCXTCUg+5NwjXjrIyzIrsNAOoS7oQJ4V0IlF88tLjqByTKYtguo5o4bDP3fPIrAPZ8g6ujX&#10;iDVZh1RClemwAbkum1AgUHnsQbnPXlT76aOGUNWFEKogIzSFG6MpwggtUSZqOFBrKmFiLqOsnwx6&#10;ZYM/T5W5lE+Y8sX2aUrlokLK2hUwV8oXpZIcS/IpUSt5XXIsqhLtnmY4kgxNCmauRECZNyk4VYj6&#10;SSmdKqasoMBGyKhUFwjVuXQHnE22QZtYv0gqVaQpWtXjY2iR3CrCkH/DETSGMaTgEigqJSeG9QkV&#10;cy0fPeZW21HquQVptuvhvv0l7H/vabywcjqWLpuAhUtnYMSYIeg9UHNSXZRq7HtfYFFuIwZQqbRQ&#10;3YHRAZXcgnPSRr2bIyo01k9j/+6drgOjT5+G3963EX30MyRZbUQaI9fpGxQ4b0CB6zaUeRIoX6qU&#10;/wFCdYhQHWHvboIm5ipNkdZokbwl0ZYq5YJTbMyn091o/QgUleWiKAxDgJKhRtdVZY+5ExXpmqgU&#10;1UqGHynbJ1C1A6XG+0nuJDmUgMXPupInRYpgXM31x1X5TOZomlK6KFkQv4vKRWW8mE0bKBYw3RHn&#10;0uxwThQr3pZw2RAqc0LFjiDiMC2rgHUYTaGGhOoQGoIEJlGobVQs2kKxgD5b2aFsVufn3He8jl3v&#10;PYS3H56J5fNGYtb8KRiiMwLde7Ozas+rRr3yHpYRqoHpVKq7oFhx10ElIQnzzOKTmHHYFt2GjNBA&#10;pS62k5J6Nzw6RxdHP3meUL2PqCOfIMWC+ZQ1VcqZUFGpit32MFnXY+JOoAIPMZ8yRm2gMRpCjNEY&#10;aYVG2r6WaOZTtH5tBOpUhhvOZPky/HBBTvhKcaJARj3EMGJxpTQe10s1w42ut4/lU8OQ1BAkUSk5&#10;6St2UPIrwkUluyTvJ1hXaQmv8rFaquIFX1N5F21iO4CX87zVuSopkpxJslN51bkMB5xLcUCbnJiW&#10;36rGAlKxOlQrzIA28KAGrIB9qPfdTiWmUgUeRJXndpR57UCu40aEHn4fBp8/jjefXIAnVs7EjFlj&#10;MUBnENR00aqz6oZhT7yM5WlVGJxRp05pyDG4k+G6S6GqxMSCZiz2ikKPSTKDkubgS/Tu2Q3P3Tse&#10;x754EQEHPkGM0ecqn5KR2TnMI0Slit2oVDLKwO8gqgMOo8b/MGoDjlKpzJhPWaIxglBF0folOKGN&#10;QJ3K8sKZTF+czQmjUmmGIl0Sm1dIWEqTcLUsWcX18lTClYRrEsVJuFHMdcUEToXARsDalUxBJjBR&#10;za6LylHtZKCtACjFDmUn+ZrAdZH51oUcH0JFtUx3ZW7nqpanUxz5G63RGqMB62S0OVoizahYMtKC&#10;eWHEEVVmbwimWqlxgXu53Icqr50odt2KfOctSLbdCIeNz+M1KtXDDy7AssUz0X9wP3Xv4Q71H/rk&#10;y7g3uUwND+uA6k6OuxOqpCqMzG7EgwnFGLB0pYKpo1cd2Lcn3n98Dqy/fgEB+z9EnNFapJl/gxTr&#10;r5HtsBlFzsynXHejmPavxGe/GpZU5XtQqVVl0BFUBh9BbcgxKpYNmuNccDLBDW3JnrSBAbR/IbiQ&#10;F4lLRfFUk1g2fipRaTqul6XhRkU6bpRn4kZlGq5Xcl0p1wlYJaJYhKwkgY8T+FiiAzQZVJuIG6UM&#10;ea2EEJalc9skAqfJzS7JOS+q2PlMP5xKkd/jgNY4R5yMsceJREIV74QT0XYKphOiUHLpfdQxdYVw&#10;c+RRHA+X81gykv0A6nzlvNVeVPnsRonrFqXa2c474L7zdXz67BwsnTMBSxfMwODhMrtvD+5TQtW9&#10;B8a+9TGWZ9djcHqdNqe6U0OUSs5VPZDXiFGvfqB60w6oRg/uhY0vLITdhhcRvOcDJBylSllupv3b&#10;pIYlFbARFbnuUWP9Sr0MUO51ECUeB6hgB5Drpod8Lou9jqIs0ALVYQ5oiPLEyeRAKlYIzmRHEKoo&#10;2j8ZLJvMxp9KRUnFNYJwoyKTSpWFG1W5uFGdTbgycKMsE9+W87XSFELDKEshbMl8zBAQBcJyLuX9&#10;6rPkM6l6hXG4xO+5kB+Fs7SI53LCCXQYWpN9qaQOqAu3Rn3wMSqrKZoi5JouO6qRIWp9d6BZ5rkg&#10;YMcjTNuX7CDCj6Ah3IAW94C6oLHGVw/FHrIfvlGFm7Aja7D9rZUESgfT54xBvyH9CVVvzf2vevbC&#10;2I83YEnecW2h4k4OzUnIaqwsbcPs9bvYm/54Anjm6H7Qe2kWHL56HqF6H6grdZMlp7KSoUlbkeco&#10;JfUdKHDbi0Lnfciy3IEEwy8QQqsYYb4RWW4HUehlimy3wygKtENVrA/qE4LQGOuPk+khOJ0biQsE&#10;4HJJOq4yrhCq6yUEg48FjutVBKs6j1ARrIpcfCtLgUYUrZygMUSNrldwSeCulxLK0gzClIbLRYlU&#10;wDicL4jBRSrYOULWlhPN7w1HU2ogGpICUBXljZIAW0JvjRI/Y5T4HmansA/VPgcImDGOM7c6riaS&#10;IXBhUsk0QVP4UVpaA9TRCtZLYcZnH0rdd6DQYztKPHci0WIt9n/0OJ5cNR+TpupigMx5eE9fTUfV&#10;fxBm7DmKhUUn1LwgWqju0JAD2y+lGstLWzFzw141CWQHVPdNHYYDr6+A04bXEHzgM8Sbfo0k069o&#10;/zYgzXYLMqy3IJNwpXEZT5iCtn0A320fwnffGvgZbkbQsU0INt6KSEt9xDoeRYy1PqItqWKe9igN&#10;cEF9fABOZkXgVF4sLhalEYJk5lbMqwiagktsX0W2AucGwfm2SuASqAQ8ASqb6pWjVOo6YbrC9Ze4&#10;/nJxBj8vCRdoKc/R/p0lUK1ZsWhMCkVppAfKQ12Q52uDbD87pHuaI8vLBDnehN/zCPI8DyHblrbW&#10;bTfqCVJDuIkaGVIfYkgFI1B83kxL2BAi56r2U6nkkvtdVOQdtMF7kEYFP/zlU3h42TRMIVR9+g9B&#10;917tHdXQkVhg7obZxdoRFXd0dNw6Z0HJCczdb4ZuAzQ3MpNJL5+cMwJGbz0Gt83vINRARlJsRKLZ&#10;ZiRZbEI6I8V8C+KOER69z+C1/R34bf8U/rvXMa/4HFYb3sPe95+B3dbP4LRnLUy/+QRHPv+Q69cg&#10;wHA3YswPIcHmCHI8rFAb7Y1WqsiZgnhcLJRrpURtJB9iTkVrJyp0Q4BSqpVF4KhKomoE6VvaQoHr&#10;SlkWrhKwywTwEh+fyYtTilQcZI8Ux0OINt2PwINb4LN/I9y3UU1N9iLG3hCxdgTdbj+SXI4i09sc&#10;BX42VNdjVOG9KlesCTqKGpkUhrlhXcBhNIVIbkUbKCeFgw+hNsAAFd7b1OUgonI5nnpw3PU2nr1/&#10;FnTHj0D3fn3VBKQKquGjMNfCEzPbp4Lu6njcaXFXQiUhxYoZhS1Y7hyC7qPHqQYwuO89eGPxWJi9&#10;9xj8dnyAyKNfIlzCkGBZbEGKyQaE7f0Snhs/hNum38B79xr47PkMPnu/gOv2j+Gy4z0EGO2COyE7&#10;9OnL2Prm0/jqldX46MkVePPBhdjzxvPQe+tFOG9biwRzPeSxQdcw5zqdHYtLVJyrojySGzF/UoBV&#10;SI6Vo2yfQHWDr19n7nWtjMpE+C7y+fmiFGXxWjKjUBntg4CDX8P0g6fw+f3T8NKMCfhwyUJ8sGwx&#10;3nhgOT5d/QjM1/8GHnu/hps+/xazXcj2tUSGqxEy3Y6giKpV5Er76r4XZT4y/Ooo6gOPKqgagplX&#10;hRG0IOZVzKlqfHejzH0nitz2IM9rJ4KN1uC9x5Zj7ISx6E7l79FHihVUq3GTMN8xEFO4r7UDau/w&#10;6JNcoSZ7vNcrBt0naOapmDC0P754Yi7MP3kKAXofIuLoVwgzWEu4tiDi2EZ4b3oHdl++DutvPoLz&#10;ljXs/T+CH8EKMvwGQYe3IspKD1GOhvCkMhxZ8wZ2vfMSDD5+GTtfWI23HlyMZ5bMx4erHsCXTz2A&#10;Xa89A69tHyPRag/KAx1wMjOUkCTjghQZiqQ0nkRVIkhUpBuE6LoUKcqpWARNrOIlwnSBdq8tJwr1&#10;Mf4oCnBArMkOBB/eiMBD23H4raex/aX7cejjN7HnnRew9vmH8Pb9S7H+pdUw3/ApLepeRJvtR5q7&#10;MQqYY+W4HUOO+xFkuxxCkftR5LvoM/ag0ucg6gPE+hnTBpqiQUaPBNACBhxEBcErFKjc9RBnuQWv&#10;8+8aMVZuzNCblrqHmt2336L7cX90HnRzZFalro/FnRZ3bU7Vm73muPzjWOgbhx5T56jS74QxQ7H1&#10;lYfg/NXzCN5PqI5tQKz5VsQYb4f/rs/htPE3hOkTOO9cy1iHwANfI5KvJRKmVMeDSHIyRJjxTrht&#10;+QyO33wMu/WfwOWbNfA33AF3vW9guXENbDZ+hkOfvIYtLz0Eo/dXIWDvR0iyP4h8bxM0xfviVGoI&#10;LhXIvBTxVCeCJUUJgUoVKuQxrR5zsLN5CcyZopgzBaMsxBmZLia0l/uoOseQYHcE0eYHkOx4BPGO&#10;h5HoboJIW0M405Zarn2Pf8fHSLA+gLIIN5SG2KM83AWV4U58bEOwjiLbWR8F3kbIdqK1s9+EKkIj&#10;itUYZqIuaakPPYYqmSvQTx9FHnrIpWLFW2zAB889gHv6y1wVcgdGzWiKwQ89pe77NVxuCHfLcbhT&#10;4+5VKkIll9Uviy9Ev/sfVcOV5tIu7XrzKbhvehtBBz5A6NF1iDHdikijbQjdR4j2fQHf/V/DZ9/X&#10;CDm2CbFWuxBxZB3SHfcjz8OEjfEosti4C/ztUBLshqJAFxSHuiOHKpLnZ8fcxQHpTsaIM95FZdsI&#10;331fIvjAV0iy20eFMEQ5rVhzAsHKDVcTvqhLP0pTNZW/Eto+2r3LVLBz+dFoywhDQ6wXasKcURrk&#10;iCyCk+pyGAWB9sjmb8nyMEU57WBplAfKY31Qmx6N+uw41KaGoSTSB/m+VigPdkR5qDOqCWUVoaqJ&#10;ckRVlBMBZ35F1Sp0ZbhRkdz0UeNHCxhmqq4Vk2mna0IOotLfAMU++1DgsZdKtQlfv/8ohoweRpju&#10;of2jWtH+DXnqFSzNqMbQzLvjHJXEXQ3VoLRa3J/biFGvfUir0hsPLZkD/Y+ehffWjxGi/zmhWo9I&#10;i22IMNuCUKNvEGywESFHaPOMNiPBYheSbA8gxd4AWa6GyHM2ZAM0Q22EN1qyY9BGe3a2IhfnqvLQ&#10;VpCG49nxaGLu1JgSiqpQF+R7WrLxWlBhjJDhYMCGeYw20AZNyf5oy5a5/qhWhTJbkpz8JVhUq6uE&#10;61JRIs7kRuJEZgjqYz1RFeKIimBCHGSNIn9zKg5BiXRBXaIPGjMC0ZITgZb8OJwpzcSF8lxcrMnF&#10;mcpsNOfGoT7BB9VRXigPsONnWKM22hXV4XaoCrZBmZ+ZmgmqmHlWuc8xQnWM+ZQl6iMsURd2VF3i&#10;UktLKDdLyHeVsvoG7PjkaYwYLVNo91S3bO3Wpy8mfr4VS4ta0F87m9KdH6oSlVKNB0pbMUMG1hKq&#10;B5ctguEXb8N7zxqEHv4aocabEWWxA5Hm2xFmtAVhR7cjnPYuwXwPUix2It1BDwWeFigLdmZjdkEj&#10;VUZyo7PMiy5W5uBKdTGu1JfhWl0xn+fibHE8WpkvteZG4HicO6rZeCsDqRgB1vwMa1REOKCRoJzM&#10;CMbZnEgF1hUZdSGldqkA0v5dKkzEqawwtGQE4XiiLyF2Rl20M5eOaJKI8UBLmr/6jtOMM4UxOE+1&#10;u1CWiSuE/Ep1Pi7y8TmJinSc5PcIyMeT/dAQ54m6WFfUR7ry82xRGWyCcr/DtHlUpgAT5lKmBIoR&#10;QbUKI2ShRqjyMSRUe5BsswOGn7+MEcM0VT81B2C/gZi51xgLik8q66eF6g4OdZ6K0TelEktKWjFz&#10;12H2qv3wyIqlOMJcyOvAOoQeWocQ4y2Eai/zqp2IM9uBaD5OpjplOB2h0pggn0l+nqspqsLc0Mxc&#10;qC07BGdkVtky2raaTFyvz2cU4mptFi6XJ+NcUSxOcZu2DH+cygxAc7w7GsLt2evbUQFs2Vi5jHRE&#10;S5KnmhPwvAyaJVRXpcxenYtr5bR/BbE4nR2K1nR/nEz2QTMhOB4rUzk7qmmj2whUW4Yf2vj5Z/Ll&#10;RDMVr4q/pbEAvz1ejN81leO7hhI+L8HlunycK03B6XzCnhFC6+mGJn63hMygWxduS9WyYP5kjHpR&#10;qVBrrrNgmDMEMGNU+YlNNEAKLazBF29g1DC5cV77fPRDh2P6QSvMUuV0LVR3fMgB7iMz1dKazDS0&#10;Uw3gmRX3wnYzrZ/hBlXtizTZhHjrvUi13o9k691ItNyFVFsDZdmKfa1RGcIEnzlJXaQbGiPt0BJl&#10;jaYQKg5zkkJnmfD/IKoCj6CWIaPZq30N0RRmhZZ4VxXNiR44keCF5hgnqowdjkfQ/hGulmQ3tGX5&#10;ESqZuyIZV2X4Uk2+gkrGDcp862eyCBahOhnrhJMJLoTJk6D5oDXVC61J3mhNdMPxKCtUe+ij2msX&#10;jgceRj2VRiajOZfmzTwtFjfq06hcGThflozTeZFozSLwtIvNVMF65laNYbaE3RG14Ta0fpJLWTGn&#10;ErBoFcPlKmdC5c99QahSrXdA7/PXoTtCczm9urvihKlY5BqOyQUtaiCtdobaOzwUVEkVarT6cr8E&#10;9JgyG6tXroDrrm+YP21CjNUuJNoJRLuRbrOfec8+pKo4QHVi7+xjiRLmIqXMY3JMqGyfP4EDq2fh&#10;g0Xj8eaimXh4ylA8NGkkVs8bj08enq1GaCQcWYeUI58gz/JrNLCBNtLuHY9zJRxeaIl1RiMba6Nc&#10;iyWQEBAZ0X6pJAlXmZddry7A9UpaOOZY5/OpiDkB3MYLJ+Od+H43tKYRsGhHHJfPCDFBnsVaxO9+&#10;GZHrVsP6zXvxyap5WDllJB4Y3RvPTdPBttWL4LPhLRTa78WZJA+cJainCNaJVD800wo2JXqjIcoR&#10;DRH2VFPCFWpBwMz5nCrFjqEu3IzKegzVAYdQ6qWHNMdt2P3JKxg6RKNUAlbP+cuwNCIbujmNqpyu&#10;heouCMmrdLLqsTKlDAMefArPPPwovPYxjzq6FbGiTHZ7kGWvj2yClOmkj3QXUakjKHA/psbNZVps&#10;g+9Hj2L7o1PxwKjhuH+8Ll59/DEM66e58PH+h1/Amq92YsGC5Rg7ZBjWP3kvIve8j1SDz1Bgv4Pq&#10;ZYrGYEsqCmGgWtWHsdGGmqI5ygFtKXLnjhBckhHqMqqipgjXmFddKYwlVGHq+qy2NAKZ4oLWeJkf&#10;3YUqaYYan/3IMv0EkVufgf/XT2DPc8sxfajMcNQNKx99DvcufQx91WUZ3bBs3Gg8NWIQNt0/C7km&#10;azWXfSQ6oSXVnWpFa0nYj8e4KhVtDLckUKJUEgQr0oJqZcGc0AglPnrIddwL/fVvYtCQPvzse9R4&#10;yoErn8LSxFIMy2pQs1hp7d8dHpqhSpUYnF6D+zJrMeS5t/Hsk08h8OBWRJvvQKztTqrUduS5UZXc&#10;j3B5CFmEKsP1IPOpY0gxXgfHVyZjzez+GN6rO+4dMxpehw4gzN8fk0fqoCcb7czZi/DBmnV454PP&#10;MHLAGKx/8xWEG+sj8Ju3kWa4BhW0ZrXehqiRa7GC2fNzWet/iBbRBm1Uj3O5gbgg10bJqIrqHFyR&#10;QkVxAs4VhDInozqlO1OlXGg7HQmUJWr4eSW2G5C+7z2EfPEkvHd9DCO9fejfr7/6PW+9+Tb0DxzA&#10;Gy+uxqBevWBkeBQeZmaYrzMSS0f0gfs796LYfC1BssfxJMJEUI9HE9ZILiMdlMVtkruVyFTWkVZo&#10;YB5XGXAYpd77UOCyGxbf/AbDh2uGfHW7pw90316D+/KPY2BazV0zREnirrZ/AtaA1BosyWuC7udb&#10;8dobryL06B5EmW9Dgs0uZDofQIH3YRT5mKDQ1xQ57oZUqkNIt9oO/68eg/HqGXhsZG8sHT4INhu/&#10;RFlqLApS43HfonmqYfWQxtW+XKyjo15ra65BjMUhxGz/ALU+RmywTqjzM0K150HUeDP8D6AxyBgn&#10;2JjP0NJdLIwkVNm4VpWBK2VJOF8YjTN5gbR+rmhLlOui2OCZhzUGmqAhwAQVbjsRv3k1Ird9iIbC&#10;DJRlJuC+cbro1f5b+vbpCd3BAzGzfz9EebvjbFUx/EwOY95wHXw6WxeRXzyMPOMvaffMmFfR/jG3&#10;aorW5IAtiZIHOhMoAYu5FaPa/zDKfQyQ77QPDts/xrjROhqo+gzEuPV71FwgfVM0pzDUDSLuArju&#10;aqgkeZYedG5hC6YfsMT7az4kVDsRcXg94i22I5vqVBRgjKJgCy7NkOe+H6kWGxG+/XUEfvoYDB6a&#10;w4aoA7sX7kfUzq+RG+yN+oIsONk5YNTQ4aoh92GMZI5htvUbnG1pRGttMRrS4pChvx35R9aiNSuA&#10;qhOMpnD2+m5yx419aPA7hBPhNjid6o2LBVGESYoVabhcQutXEI4z2bR+VKjWWLng0IlwMbdKdEMb&#10;ty9jDph56BuUh/ugKTsGp+oKcHjDOgzi7xC16t0e6959B8crSlGTkYjyABf4fPo8Ni4aC681TyFp&#10;zxsodd6lrF5DpC2a45xxMplWU4ohXB6nQtVTtWqCjdUFmmU+h5HnbIAA/fWYPkFXMzVB/74Yu/4g&#10;Hqw8g0F0AzLW8idqxX3f+XjcSXHXQ9U/tQrLyk9jmp4F3vvgXYQZbUMwoYq13Ips2qnioGMoD7NG&#10;OcEq8TqM1MOfI3j9agSsexbun70Il09fR8i2j5Cwew3SD2xiniVDfBxh+dn7eG/5Anz8xCM4/P7b&#10;KPZzQE2YC+pCnVHrZ4MKydG2v0OAjuJ6bRou5Cegxs8QFd56VK7DaAmxwBnmNBfzwnBZ5gIslktF&#10;ohRUcoOD1nh7zXTScY44nxOKSwSuNc4BFY6HUOlihFIHAxS7GKI6xAE5Hub4etVCvDh3Mp6dPAqf&#10;PboCmQHsAGKCUOpqgnzjTUg7+jkCN7yMyJ2f8m/8EoVW36iTu2IFBaS2LB+0USFbc5hrJbqgUSmV&#10;GSqDDqHMWx+FTnoIJsxyozwZ89ez/0CMXP0uPsiswmMFjZjO3HUo4RKl6rDeXR2XOyHu6pyqP23J&#10;zMJmrE4ugc5Tb+KrDz9EmOlORFrsRjIT71yPgyj2P4bKMEtUMUmv8DdCrtUmJB38FCnmm5FmtQtp&#10;x3Yi00wPOXaHUGhDu2hvhHzbIyhzMGG+QYBig3EqOxEtGVFoSQlhbx+uhhidSvdFExvmqVQvXK/J&#10;wVlCVUWoqnzksvVDOB5ihtO0WxdkKrPiGFySuynmy0iLYJxJd9coFKFqjbZTBY3LpXE4S9Vrkc9M&#10;8cGJVH+0xPrgeLgnGqO9UBnshPJAJxQSsAo3C9pMe6qiDcOWuZ0xyjwIIqPC25jKZcHfYsQ8z4KW&#10;zw2nc4NwtjACZwh0a7Y/TsQzz6LlrI+k/Qs5RPunjyKnPeyQvsCihZNo/7rj2aULcejjVxHgbgnH&#10;8EBsT0rFypwaDG3Pr+5kG3hXQqVUigd1UnY93ksuwJptWzBg1Cis+/xDBJtsRYTpDiTb70euqx5K&#10;/A6gOsKCYYka5hllXoYooi2U4kWR21GUuLMxuh5Ftbcp6oIdmGuwwYV5MQcJxumceDbGFDbGJOZA&#10;YWhNYC6UyPXp4erq3MuVmbhQRltXkY2TqT6o9mFOxfykVqAKtcSpJA+cJ0SiQheKInEhLxjnsvxo&#10;C134OaIgolR2OJsTgoslybhQmsxtE3AuN4xW0A9tMZ4ML9rLCP6ORFwoTsXF8iz+nlicyY/D6ew4&#10;vhaJE4n+zMsEFEc0c/uWJF8cT/akpfRkhxCEc1RJKZiczQ+l9fTmekc1sFYmuakONVFTCuQ76yHZ&#10;dAteXLlQ5VT7PngCrbSGdcEmqA6yQ4yzCb709MVsmak2ReygFqo7KuTsvsyWen9qOY56OMPyy7cw&#10;RncIvvrkNwgyYo9rvA1x5luQR6gqAo+iKpxQMRoibFAVZIViHxOU+lqiLMAalYF2qA20Rn2QnB+y&#10;R3MobVkM851oD7TG+KCVDbYtlTClUrHYgM/lxrMxR+FsXjTOFyXjfGk6YUhBE21WbdAR1DLxr6Na&#10;KaiS3ahOwbhcKEOWgnCeDfpMhgeVyIlBoFL4XYwzVI8LAlNxEmFNwNlsQiRDndJDCB+/P9YTp6le&#10;ZzOD+Dm0kFS9c1nBOJ8ppflgAi/lef5GifRgtGYE4qRMFJPjr5njoiCCQPL3UhFPi/VMdsLxWHsq&#10;lSVkhEUFO5o8QpVmo4fXHlmBXt27w3Prhzgdx/0R48S8ywShX7+DXV+vxaOZFcyxfpyq7E6MuxMq&#10;Js1y7uSRyEwc2r0DDhvfxZSxQ7D+008QYLQXYcc2I95qG/KZU1UEGqEq2Bw14baoZdSEEKRgSzVm&#10;rzrURo25q492ZeNxx4k4zQgJNVSIIJ1moz6bF0940nGOinWugEGbdyYvlpYqFmepHOcIwyk24OOR&#10;Fmoyzjp/BhP/phBzQuWibqh9KZ+NOoeKkeGtbhrXJncRoUKdTnKgfZS7znuy0UepixblkpCzOQQn&#10;lxAQsPOFSbhQSBXLj1fXal0UmPNoJwuicbEwGheoWucLZIKYCM1IjUxCJmMH03zVCeFz+SFcTxgL&#10;RV1Fqfi3JTmhKcoStfzNlUGGKFUj1fWRZbcPb65ajuH39ELIrk9oU93QFGmDfLPtiFj/Oo7t2YDV&#10;GaUYnHFnT1V2l0JViUEZtXgovRJrP3gfh998DnOmzcLHH7wL36O7EHpkK6Hajlwv5gu+h6lEbEAh&#10;dgTKDnWhVKZwB4YjE3Um7LEeaE4JQCuVqJU9/6nsSAIToyC6UJRKBUnjkmpUSKtXlK2s4Nl8NmQ2&#10;9vO0bKepBK0phDHKhiDRQgYeQ32AMZXKCm0JboRDZrQNVZNwaqyfG9c74xRV4IwEG/i5XA/CQUWT&#10;knsRrV2WzKAksyklcH0irpRmqbhaloNrpdntj7muLJO5GC1hicxtQcipYDKuUN4vlvJcDj+H+dS5&#10;vACCGEDIqGjZzNeoVA1R1uxQqNbMA4s8dzNXo112OoCPnl2BpaOHINN6O04muzNHO4o8o83IOvQ1&#10;rM0N8UhWNQbITLXanOrOCk1OVYXFRSfxtcFB7F06G7OnTMLHH30Ez6N7EWC8G9EWe5DrfhBlvkdQ&#10;Q8tXG8LEnCDVR7nQ9rhTnbzQyPzjRBKBIkwnc8LRlkdblRdHcBJxvpgglaTjYjFhokKdzydgRZlc&#10;Uq2KqRy0aheoFmdoqU4mOuMke/SmMDkBfBiNQaZoDrehIrkqkC6ou8v74HyaN84ludJWOjEccZoW&#10;7Bzzm/Myn3pBEC6XREPm+RPlUcqUH4OL/C2Xi1JwtTQT18pzcbUiF9cq83G9qgDXGFcqMtUl/BJy&#10;Yvl8ocBF1SJg5/OpTlQqiXPM507LsKgUKnIS9wNzqpogM1QFmqDYU5/5J6Fy2Y+vXl+NZRPHotTb&#10;GI1xTsh30kOx3XaUWe2Gp4MxVufWKOutVao7MGTYzOT8ZnzhF4It9y/BLN0R+OLzNXA22AMfox2I&#10;s9iFfNeDKPU6jEpfQ9SF2TGRZy4R5YbjcV44nuiN5gQZwEqrlE21yWXvnh9NiycjHqgYYrkYYvfO&#10;s4Gfz6E60ZJdLEzAJaqXDJSVUeinM3yYgzmgJdIWjcFyubopoTInVLY4lUioMj35XuZMWQKVzCrr&#10;xnzNRgNUnDPOJzrxNbktTyjkhnDXyuKoRASJedrFEpm0M57flUJoZA4MgtUxjrA6HzcY19vnwLgq&#10;qlWWruC6SNWS8r2ceL4oVcc8GTEv58eYc1E9ZRBvXagxgTJQ9zYu9DqAHBfaP4f92PP+y3h+8Qxk&#10;MseqjbZFmfshlNltRYXpVkQ5GOK9wmoMTaf90yrVnRWiVAKVzJvwaXwatr/0FOYPG4MNn38K28P6&#10;cD+4EXGmO5HrbIAiDyNUB1igIZxQ0fo1R1EpCJNcdtGaKtdPUalok84WxOCs9PJy/ZJU4ooSCVUS&#10;lYKKUZyopg+7WBSnBshelipdMUHLproleOJklBOhskEj86h6/6NoCj6mnp9KdMH5DOZL/I4L6VSp&#10;VEIltzmNdSBUVCgq2flkuZuHBy7nhUDuXXWtVC4VSSAc8QRMZrZNVKPbr4ki0fbdIFA3agpxvZJL&#10;AqYmlqmkJawgdOWET6ahlt/I33epff52NcMt8yrJp06leqsZbevDLFARfBSl/obI9iBUjgeRYXsI&#10;ttvXwnHzO9xvMnOvzMNuhEqXHSg+uAFxtkfwaUEVoZL7/2qhuqNCoJI5KkZlN2JNRjGOvP8SVk8Y&#10;g3VffgEbQwNCtRURFnrIdjJAifsRQmWOmkAzNIc5UFWoFAoowpApFwOGM9eIIEBUIslNVGhmOpLl&#10;JSrG5bJUgqRpqDJT0hXJY2j9ZBrotiQfAuSI45FyTZUNav3kFjZmXGeNUwkuOJfuR7VipHrhPK3X&#10;Gdq9tmhGjB3OJDhRvdxxIdUDl3LlLowyp3o8lSdVM4st4zpV63p5MsFKJViESybnrJRLSXLxrVIr&#10;eS6zNMl00zJbLiFkXJXfyg5C5m2/JNU/5nZyv+I2/o6WaGc1Ur2KHUCxnxFyPQ2R46CPJOv98DPa&#10;jWyHwyhx2o9K+82ol8lj7LahwHA9wlxM8WZ+tbqptux/OQ5dHZ//3+Outn8yYf6rmWWw3PQVjF9+&#10;FPrbNsP0oAG8j+oj0vIgMh33oczDEFWezKt8jlGlmPvEuDKv8GHCHow2NmRJ7iWHuUioLjInuUQV&#10;ukxVuFyepQbAXi5PwxVCpWBiIxd7dbmYikXrd5af0ZrERkqrd1wurwiT0rwZQ3IqSyoS7V+GL5WK&#10;kSFgEapYZ5yisrXJRYlSpEh1I3g+uESlkhtsX+P3f1uZSWByuCQ8FTJdNMGSGyBUCFjpBClTQfQt&#10;YfpWLmCskiuLGTJjk8DFpaid3M5HboogUF2UE8CZ7lRoZzTTqtYTquqAYyj2Pox8d0NkOekj0e4A&#10;AglVhr2eGg9Y76WHRre9qHHchdwDn8PVyx6P5tdhQEqNuhK4q+NyJ8RdC5VKlFOqsTSvEXsdHBCw&#10;41NY7NkOg30H4G5wCKHGu5FmvwMlngdQ7WOMhmAbqokTTkazt473xCk28tN5oZqEXsrTMoyIcaWM&#10;NoqN+VplDvOXTFxlI75WKg01Vc2EpKCS7fMjcCYjECdiXAiVPRrZSOuDj6AukAl+qCVOUrlOxbnh&#10;bIY3Lmb44yIt4PkUT9o+2k9CJXlNa5IjzqTSIqZ78XVfdTudG6XxhCUd39Xm47c1efhtbS5+y9/x&#10;LaH5rioD39XIBJ3ZCjgNVOkMAiZgCXAykaf8Vpl7kB2F3FVEbtkjN/4+ncy/PcaZ+4G/lfavmjlg&#10;kZcBctjxpLoeQJzDATXvYdS6l1Fusw2Nkeb824xQ57EXmQZfwzokEPdyf/flfpdCUVfH5U6IuxYq&#10;GTEtYI1jXvVxfCY8j+yFpd42GOrpw/XQLoQc3Yp0u30ocZP7MQlUmkLFySgXNngHnIiwxDkqjVTI&#10;LuTTIsk5IOYvMg2zxmZJtY1LeS5QUbGuCXDFtIEFsbggFwWm+eAElUd6/oZQM9T6swH6y0ywtuo7&#10;Tsd40Nr5MZ8KxMVUf1xI8MaZOA/aPwHLXt2psS1V7tDopXKuK/zM61SY7/hd39fm4XcE63eyrM7D&#10;91Su76uz1PNvCdt3jG8Jz2+pqqJW31UJZFl8L8GSENWSG89JTpUfivOZVOcYJ5yKtleVybpgQsXf&#10;W+ZphCw3Q6Q56yPGUR8Bh7Yh6jePo9jgM6qvOTshazT6HkGa8VYYxsZjVl4Tesv+v+V43Elx90JF&#10;+ycWZHBaDR7Lq4OZhwfsDfbAYK8eXI9uR5DJLqTY7EeRyyGUE6q6ACpVOHOqCNf2EQq+zGeCmO8E&#10;sRcP15xMLSJUUhigGl1jLqWmb5Zen1BJHnNVKVUCG2qsAvJUoocqUsj9rGqDTVAbZIE6P7lw0Qon&#10;Ip1xNs4d5wnVxXR/XEqnBUzwwtlINwJHuCPtCZYDWqOtaCO9Vc4jd0+U2+98x7zpt8yZvq8rwPeE&#10;53s+/qG+CL+ry+dr6fiB6vV9XRHBoppxWwUUoVO5FtXqW3YGN9QsTnKzuUj+beH8vb44JQN4+Z2N&#10;tKl1gebqso8SjyPIdZZ5Ow4i2vEgQo5tR9aeD1FjvgEtQcY4HeWI1iBzJFrvxYakDIxlHnunX7B4&#10;1xYq+qsDqxktPY2W5OvETFgZHYbpvn3MqfQQYrIHCUy88x2ZcLPh1PmZoynUngrlwh6bapEcgHNp&#10;gQSLKpIjdy2k9Stkcl9EaKRBEqCO299obpPD5wRNYLtMZTuf7oc2QtNCeOpCbVATQqCCrAivLZpC&#10;7Pgd7jgX44VzKRqlupRGiBN9cZbr2yJdCJQzWiPYYGnFTic64gIbvSiK3JHxd4RFAPq+sQg/NBTj&#10;943FCqrvqVw/NDD42g+iYLJdVbZSrxtUMfmd35Yz1G9nByH3uJJ8So35o1IlOPP32lKlzPhbzVDl&#10;dwiFbvuRR5XKcjqABDt9RHG/lR1ej3rLjWgJMMd5dgQXEnwQ422Ld9OKMDyjTu1z7cnfOzhkyNKQ&#10;9Do8k1uDfQ6OMN6/Hz5G+gi11EOcjR5yHfRQSrWq9pGyuj2OsyGfDHekyvjidJofzqYGK6W6SOsl&#10;8/RdVgm+lLI1OZQ00hu0gnLrG4HqelEyLudEqqpeW6K7KqPX+hqjxteUIYpoqhSxLcoV5xIDcCEt&#10;hBGMi8kEOJb2L9aN9o9qRSvaTMU4ESH37LUh4F783CB+fiy+UzaP4DQW4IfjBKqpjGCV4XsBq6FQ&#10;AfYDX/+euZUomSiVFC80uRZ/K9X1mlT/imhr+XddyApSJ35PMI87TmWsCzGlVTVRU0IXeuirGW1l&#10;iFIclT3B2hB1tvqot9mOFj8jlQeKmvuE+uLxzEp1jyrJp7RQ3cEhqtUnuRpzcxuwNigaBgaGcDPS&#10;Q6DJfsSZ72Vj2Y0iVwNUe5miPoQqInmVKEW0J9XKF2doAc9nsOFnh7Fnl5u5iW2SedAl8WcjpRJ0&#10;3FdKbodztTCBihKJMyleBNQKNT5snMxJKj2OodKbjTXQEsdDqVT8jrOSR6VSpTKohjL0SL4vzpPq&#10;xLxORpSH2KA52BotwZYEzY6KGcDvTsC3FalUIQIj8DQxqFQC1Q8NpQyNYv2+XtSrkADS/ontk1K7&#10;3J6nXWGvFkouRVubS5Vivtaa4ILmGGc1lq8uhPlfkAkq/OReXAeQ6bCf9u8AYhwOIN7ZAPXsgBod&#10;9qHZywCX5DxebhTMYqOwILsWfVI1+1x7z987PORSb92serydlIe9R4zguH87Ag7vQpzFfqQxFyh0&#10;PsRGT3vmb4lGWsCWcBkm5IFTyV44IyXvNDb+zGD26tEKLHW/XgWV3Fggg41cqm/MW9hgZcZZUbXT&#10;SR6ocT+AckcDlDocRLm7Car9rAkV1TDEnpB4UH1C2Kj5mXnMbbi8kBqCs1Sr1ihCTdvYwu2aCOVx&#10;L2OcCLKkpfTh50erEvrvqDzf14taUZloATVAaeL3Sq2Yb9UWqCKG5jwVwVJVv0QqVJwCSl1qkh2A&#10;U1SpVhlKFe2IhlCpUpqjJvgYyn0PssPRR57jPmS4HEA0oUplflXncwRN7ofQ4nUUl7ND0VSYhu1J&#10;KZio5lPXWD+tUt3hIQWLYem1eD61FJuMzGCxbxe8D+9BpNU+pNAC5jkaotzTjIk5G1SoA5rDJadh&#10;xHrQAvqy8fviIi3O5fwoNkiZqlnuzyvnfeT2oR1BBSimrWLOdUmKFLRSla77UGSzCxWSt7nRAvrZ&#10;oYE51YkIZ5yO96HtCqeNTKdqML/JjsbFlFCcZY7VFitKxd9BlTruY4xGNzZiLxNlDa/khfF7k6hA&#10;hKo2Fz/U0QLWCUSFVKci/EEUq8MG1hCs6nwCT0UtS8O3Ukbn779SGKOxfWpkPHOpdM1l9C1R/H0y&#10;6DfEEtUBxijzIVCuB5DtqI9km92Isj2o5vBo9D5A0A/jpJ8hLqd6oSw3GZ+lF2BUZp3qwO7k0RQS&#10;WqgY0ntKFfDpnCpsMbODnd5+BB7Zi0iLPUi12oN85gzFnsao9LNEbbCcqJUigVhAV5yJZ86QImPz&#10;QglVBJUqGteYWwlACqpK5lWiVKW0VkVJbLDRbKj+OB5ojhIrAkXbVO15DNUeJqjykQKANU5GueNs&#10;oh8u58Xh2/pyfkYRG3saLmVF4qyM5pDzVMzvTgRYocXfAi20W02eR3Ai0BSX0wJxg3nVjfJkWsAc&#10;/F6gqmH+xOXvCZfG9tES1hEslU9l47diUYvjGOwQ+F656/3FPLG0cvNvXwWUXLYvl3vUh9Kihlqg&#10;KphQeRuoyl86VSrZSR/h1geQ42mCZhl94mWIUwFGOJvggZiUGLyYXYVBqZq5Ku7kyp+EFiqGnK8a&#10;kFqNh/Lq8aWDJw7v3gOvg3qIsTyINJk8U8YAuh9FqY/kPNZoCGODDpdytjtORbsxGacFzA4nBBEM&#10;qlVhHKFKZiNNoQJk4DuxgHKvqaJEXM4NI4juaGAOVWF/gPmHMeoDaPtolaoZDWG0lszXztHqXSki&#10;GE0V+G1jOXOzPFyVuy5mhqrzVyfDHNDC/KuV6tkaREvqZ4omt8M4m+TD90VSdZLxXUW6prpHi/cD&#10;rd7vqUwKLFVqz+f6XPy2MhPfyc3kaPnUeSnmUpJHXciS4VEyjbQHoaIyRkvpn/lUOPOpUOZTQYfZ&#10;0RxEros+Uh32IsX5IJXqEPIdj6De3QDH2RGd8TVS15jZpSZhcU6duiVsx+h0bUn9Dg85wFKRmpXX&#10;iN8EJ0BP3wAeBvq0fwdVmTiTaqIunaeiVAXYoIE5VRNDja4gAGeSvJlXBeJSjiT3kaoULap0o4hQ&#10;ySBWWsFv5dwVG61s18ZcqJa9e42H3KnQmp/lwHxN5ouQaZld0BZPS5kZxs+i4lTmEqh85mc5/NwE&#10;5m5hOB1LOyZKGcY8J8QBbaFOOCFFFNfDaAu3U4NrpQoo5fzvmC/9lvD8jlD+XkrpEnIOq4rrqnPw&#10;XTmBp6pKgUNU6rKq9gWqqaHPphMqudQk3hknopi/yVzvYRbMp4zUfH8l7vuR5aiHVO6jJOadUbb6&#10;yLfaimqnHai2+ganPA1RHe2MXek5mnyqfUYlVaho3/d3YmihYqjzVexBR/HAv5hShG3HrOBy4CDC&#10;TfchyWE/84QDKHA9hBJCUO1nwUSdDTjMTlUB1YlgWhwpVlyiWl1iXnWFMFyjqoha3SBMcud5qQhe&#10;k+ubUoNwMtQZVbRL1bRK9VQ9qSg2ME+rDXBgzuKIFirR6aQA5jQEtDCZMKYwV0ukgkThVII38yna&#10;T1rAU4T5LONMpBtaZRiVtyktoQ0uJfniWl4kvz9BjZr4XVUmwcpRZfQfpHhBsMQaquFLZfyNpYm0&#10;rDH83VTbnFCqoR/OMpc6LVW/FGf+jY5ojmb+FmWrbvxWHXIMZf5HUOapj2y7nUix3cv9dASxtnpq&#10;YtC6YNpZv4M4neiA+BgvvJFZguHpmiJFV/v/TgstVBIpmuR5QFo1VmTV4HN7X1gcPoIIi8NqAphM&#10;14MocmHP7GaCch9LNho7Ni4bnBCoolwJlac6masqgKJUhOoqAbouNlAUi3BdY651JScC55P90Brp&#10;gVp3qh578sZImUNdRn07UwGoVv7WSrVO8HPPpAXTVkYQpkhcYJymtTtBgNoSfXCROdzFnBCqSQBO&#10;xVIxwxxxPMACzcyv5HzW1ewwfnc8VYg2kIqlqoHV2VSpHEKWRcjkHJoUT5JwvSSOUEXTmoaqIsr5&#10;bCplhhfa0mkzU1zREmtPqAh/tFyoaY6aIFrXILl31T6k2e9EmuMBxNocRqrzUZyIoeqGmKMh2gUV&#10;fI9xqC/uzannPpbpybrY93dgaKFSoYFKYnpuA94KSIKRkTET78NIsD+CDBcZOWCIIg9jVBAqNdEL&#10;wWqOZP5DKE4nyElgX5zP8GfDjMAVifwIpUzXC+NxvYD5ipzDooqdSwtiThWAandTlDvpEU7mKqFW&#10;SNV7EzvmjoX1a4+jggrWGCznw6hA8d44JZO38DtaCGN9sDUKqQz5lnpUNVucSaaixHlxW2cc9zXD&#10;CT97XEgMVlBdJyg3ShKoREkKrO8q0hRcolzfVcgdGvkaLd91uWtjAZWK1u9idhDOZ/Ezk91wktbv&#10;RDzzx1g7zVTQ0TZqZtrqQOaXfgbIdiFU/BvSmXNGW/G5B60sFa0myALl7DTimGOtT0jH2JyGO/pS&#10;j1tDC5UKHnAe9D6JldDJrMOTKWXYYe0AP+MDiLMxQJoLE3K3g8whjFHuYYpaP8ktNKMrWkWpEmnD&#10;Uv2oVlQWKsilnDAF1rUCsYEMpVxyvomNlopzLjcGTSGuakKUSg8DwmGJHKOPYLd6PkxWTUPi7g9Q&#10;7mVJgJxpM51wPITLUFdUepsh1+xreL08H/tHD4D/iwvRFGSG1lgvNNOO1jsbotnZCheTo6g4YbiW&#10;S7UqjtWUy0sZZekqx1Kj2GX4VAmBKhbwo/n7aF3zwtREM+ezZUQ6gU50wUnJp2IEKlpeQlUXbqkm&#10;wyn2OYQcp4NI575JddZHtN1+ddOGRsJX4WuEAns9eIb544n8+ptzqWuhusuinyTRBGtgahXup1p9&#10;5eYPmyN6iLLRR4rLEWQ7H0axyzGUe8pEkzJnhQ1tmwNtmkzE4okzcjFhRigbZAQtWxAtm4ywECso&#10;DZbWSvIVKVVTvc4kBKAt2hcVhCB774coPLIWJZbbUOm0k+q1B4n73kfK/k9Q4mqCMi8LNRK8lDlY&#10;nvFaVLIB13qZo9h4I/L2vIka572o9zLhUh+NVKpTwW64kESg5Noq2rnrVCC5WPHb0lR8x5Ac64bK&#10;o5K4jrmUUin5nbSZeaGqjC5zuJ9KJ1RpLuqOIi3xcssfezUrbS1zqooAQuO6T93AQcrpcgPxGP4t&#10;lQHGaKbqVvmbIinUCRsyCzAhWwoUBIoWu6v9fieGFipGRw+qrvFJqcby3Hp86eILS4N9iLQ+gFSn&#10;o8hxNkKh61GUeJmhOoD2jxawkUrVEkULyJzmVIon8xsprYdA5nSQ3Eqdt2JcVXmWZr6HC3KVcDot&#10;IC3dySgP1LgZIffAF0jf+SEy93+JYqv9qA6yRxEbasaRr5FjsRkFtjtQ4rAXx8NdafO80UiwG2gR&#10;q212ouzoelRb76f1s8I5WtCrhbG4IuV8qTYWRPG7I6hWUuKn1ZPChVg+KtSN4mhVIZSKn1yIKL/1&#10;Yh6VNjOAqtsOVZIjlcoBLQkOaJZ5CQOOoCZELqE/gnxHfWRSjTKcDyDBcj/V/Bia5C6QYZYoDLCB&#10;UUwsluUxl0qVMvqdXe27NbRQdQpRKnUpSFY1Nti5wVRvL0JpAdOcjiDL9QiK3Gl7PE1R4WfGvIoN&#10;O8yReZVU4mQuPnecldEV6f64kCMFCxk3F66gulIYoVEpsVfZbLgZzFsyQ2ixmCvFe+BkrCc/zwYl&#10;9gdoLw/jpORdxTLBprO6G4jcwLo1JQhXKvJxNisGzQF2aCJEDVLtC3HA2aQA5nJURAIlA2Gvy5W+&#10;MteEAFMo5X0CxNduyKX2JQSshK9z/TX+pmu0f/LbLvO3yQnfc1m+OJPqpW7lI/e+OpnkhJZYRzRG&#10;EaowM1SFHkOJ91HkE6ICWr9MsX7M70p97ZhbujPHtEdikCs+SS/BaLkvVVLFXWX9JLRQdQp1iX1G&#10;HZ5JK8M2c3uY7dFH8DFDKpUBMmi/Cj2OodjDCOXelqpK1xjqwN7ZnWrFBhjtTki81ZCl8+ztL1Kx&#10;5JyPDPe5lM8GmxvEfCVUjdg+lyFz+BEcwnWGz1sTPdX5KZkGrZFwnpJLLqpzcbkqF2dzwnGGcF6q&#10;yMIVPj9PtWlN8lOj5M9T8S5x2ytUIhlepM6NERiB50aJjJQXsGJU5fF6odhAKfPLSV7Cxvddk9v0&#10;yMDZAuaBMhVZTqC6+cGZVLF+XmjlUqZPa2ZO1cScqj6S1jfoKIrdDJHjImGAFHt9xFod4n5w5m/y&#10;wgmqd1SIG97KrsSQO3zSzH8UWqg6ghZFoBqYVo37smqw1jMEB/WPwuOwARKtDyPDwQD5VKoiJuOl&#10;PmZqcv+6UCbvUY6q/H2ScJ2SiwipVOfSvXE+w48ghdDuSZ7lw+c+SsVOsbG2JXuqMYOn05lbpfrR&#10;YvmwUXqy0dJKcpuLck1WWZqaIOYCIZJL9mWuC7lP1UUqkdzv92yOFBWYB8mc7FK5E5UqaoerWC6U&#10;TFZQXROACplfcXldlEqWYvsI09VCOcEs14LJ4FlCle3H3+9BqKi8Uk5PpVIJVLE2qJdLPphTVQSZ&#10;ocD9KPJcDqub4AVb7kOYjQHKY9gpUHmronwQEh2EVzJLMVSmd+5qX9/hoYWqPTQjpzVn/HUza/Fk&#10;dg2+8I/BMaNjiDY/jHR7U2S70AJ6GaPM1xJVvsyrCJXcE7dFLgWRiweTvJiLSCWQipUhoyJ8cDbD&#10;k4rE3j/dR2OpYqkCMi0Z4TpJsE6yd2+O9UZLog9zF26T4qsmkblcnolLMqKdCnOBqiKTylwuT9fM&#10;QEvlOkUFO83leTmhTIspinVZ8imCdaVQJmzRAKZmRKL9u8oc6mqRgBSBa8zrrhVobOkVLi8XCKCB&#10;hIq/mzCdTuNvTHcnVFQq5lTNsQ6Eyg51YRYoY6ciJ8Jl4Gyo42GYeDrhWGQUbJLj4J0QCa+kaOxI&#10;ScPijGoMZD51N9m+jtBCxdDApHksSwFrdFYdnihqxia/cPiYH0WSnREyXI6ylzZBiQyu9bdEXaCl&#10;usbqeIQMOGXPHu9KK0cbKBO0pHviVKqHunevTOsll86fiHVFc7QTmpl7NCV5okVuoE3AWpJ9cSLZ&#10;ByfivXA6i/kYwZEpmWXizYsFcZqZmqg8l2Udl2cJjQAlcUbmRqeSnWu/8cAFqpbMl6HgkhHnVCaZ&#10;ZFPGA14pkqJJOK7SkqqKnwCVLwOBpeonHYEnw0fzu1OdcTLFQQ2kleuoGiNsaU9N2KEYI9ftEKKc&#10;DGHk64X38mrwSMkJrMyrw+rMcjyeUYbZBGo4c9M7+fKOfxZaqLoIgao3E+xxOQ14LbUMps72iHUx&#10;RiqVKt/5MIpcmVcxp6oJpFKFOOC4jAOUy9tFheIkNLapVe4cz+fNsYQoyoXJvgvqmXPURbux52ce&#10;RRCPy10QU33RkkYbSNjOZvqzkcv9qAQOgSqGuY7Mu0cLSLW6yJzoPPOkc1Smc8yVZHmGMJ0lJBIK&#10;MK6X25hekEs4CKhMiinzTCiImEddkccE6ZLcUYS5lORT53LkCl2pYLJDIFSnkvg3KaDYCVCppJwu&#10;N2oo8jVHqrsxnNws8EFiJqblNWNAapUakDwoXaZ0rtFU/LgP7+QLEf9ZaKG6JUS1OsYCqinMcuux&#10;PTgMoa52SHA+RgvIRN3DFCVeJqgKZF4lY/dkHCChapPhQim0TWyEJ6Nt0BxpRWWSe+S6oDrKCVUR&#10;DqhlQl8X44oGAng8mlAleBMsGQ4kSsfPoHqdU9XBIJyl4p2h+p2lqp2Tcr2U42Wu9BwqC4GRqZjP&#10;t0+TJkp1tiBWQXaaz9vyo3FGAUf4GBeYO13Kl8JGCEEKZwQyCFWeXFwpUwL406JSKUVVk2UQrROV&#10;05ng26FJZqQlVKWh1sjysUCEiyn0/QOwIqcGgwiR5KICkewzUXrNPmRoodJGR3SAJY1lQk4j3ovP&#10;hbuLA1KczZDhaooCH1MUeR5Bmbdx+xzrVKtIR5yIY4Kf6q5GIrTKCIQIK9RHOqCOUFVSoSTqlUo5&#10;o55WsF7u/C6WMI7vifFU8wlKvnUunepREI/zKX44FW6jZqeVKuIVKtUlNb85IWF+dIHKcyFPbB8V&#10;S4FFtSJsrXmRaOVjiTZue4rPJQ+TQsSlPFHCMFWZVCd8cwJwMccP57P8cTbNW1NISaKdlZEUcVKk&#10;EOvnyM7ABoWhlkjxtuS+sMHHMamYkttwc18pq9cJIjmZrrV/d1nc2ovK8451HY1EnbfKqMWqrFoc&#10;9PZHjIMJ0pyPIs/DEoWelmqAbU2QIxrVtM2iTrR7SVSbdDe0SMVM7r4YYYPqcDtUhTughmpVSzWr&#10;I1RyX6vqcGs1RKnezwi1Tgdw3NEAjXYH0eR6CG1B9riYKuoSp04Wn0v0Q1uIDU4EmKCNEMvAXFEp&#10;pVy0eKepNnLX+jMFYWjLC8HJLB+05AQx5JaiEWjLkUvj/XEpl2rFba/Q8kkoqLJ9NNZPzk+luNH2&#10;ySBaubGbs7ppdmOkPSpEpQKsEelpgwM+/rg/o5wqpbl7h9pXap/9/b68G0MLVftSPb+lIWgaRxWm&#10;Uq0+jsuGj4sTUqlW6U5Hke9GC8i8otrXFnUERsA6QeU5meTCnp7WKcYODeFWhMlG3Yi7kiBUEbCK&#10;UAuUBRij0GU/Csy2Ie/AWuTs+QJ5u9ejcMcXKNX7BmWGW1FpsA21R3ag2e4Y6o0PoMZwG9dtQaXh&#10;JlQc2oBKY75uvw/NAaZURlecyvTFqRwftBEOgfpkuitOZPigMc0HTRn+OJkRgLOETCaHuajmCAwk&#10;XDK9mj/OZ3ioOdnPEqg2mYuCQDXHuBAqRpRYVhuUBNkgw9sG/lSpT6LToJsttxmt1uynTtF5//1v&#10;cafCd9fbvwFsGBLyuKuDLD3w0PRqPJJTByP/SCQyt8qiQmU7H0E+86sy5hi1wTIuTq45YnLPBik3&#10;uD4hl0lEWKAy2BRlBKmYSX6BlyEy7LYixXQTond/hqiv30P4uncRsf5DxKxfg8QNHyFt0xfI2fgl&#10;8r/+FPnrP0DBN2tRsGktcjetQcHub5C/cyNydn6G7M0fI33jR8ja/QXyCVm1mz5BcERLAvM1AVoG&#10;wSa5ozGJeRvzsdYMP5yV2/Hk+uMiYbqUL6oVAJkv8EKmBy2mqxpJcTKOQDI/FIVqEpWKcGFn4IiC&#10;YDukeFjB0tsTqzKrMDi9ThUkpGw+MLXmZnTen/9baKG6Q+OfQpUil9lzHR9PoVqtic+Br4cLMj1t&#10;keVhgWxXueGZOar8afXkeiZRK6n40QI2xzigIcIO1WFWqKANLA0xQYr5Jnh89iLs334e5s89joMP&#10;LofRYyvh8MJqWK26D3YrlsF/9TMIfuoxxLz/GtK++ggJn/wGUa88j8T3XkPcmy8gmo9Dn30CPg/d&#10;D/cn+d6H74X98plwf3QJwj9/DYk7PkTY+peRqP8hqoKOoVEuMJSrdzM8cTqL8NDqXchlbkWlukjA&#10;NDc/8FQnfFsJZKvM7U4rezyKULGTqA+3RQmVNjPQDoGeTvhNXKZSKan2dURnqDri1v3beT93FXcS&#10;XLcHqpSfPu93y3OJAe1x63oJ2b4junr9146bMHUE1w3gckBKBUMDlZSKH6JaHQ0KR7y7PbLcbZDt&#10;Zot8VyuUyrClUFv26vZoibHHyQQqRpyTKmDIyeGaMHNU+h5AuvE6RO74FI5vvYiD98+F4Yr7YP3s&#10;M/D/zduI/OQDJHy2Fslvvoekx59GwsrHkfzgo8h4+lWkr3oGWXye/eBjyH3pNeT+5kNkfvYJkj7/&#10;CLGff4qQ956HyxNL4PDYPIR+uBrpRzYi02Ijilw2oT7SGifiXNTkLacyvFSV72K+3PKUti+XyqXK&#10;6B44lcjOgDnfCeZ7Cii5fF5yQOZxpYyEAHvsCA3HzMxa9Eut1UCioKI6dYoOqDoA6gzU/xadj8n/&#10;z/ELoZKGV4mB6dx5cq6CUHRE516rYydL3LpeRUqn6OL1zjv+l0ZXf0dX2wyQvy2ZUDH6MfrybxqT&#10;04BPkgoQ4u1NqOyRyZwq08USRR6EKtC+/RorKa/bKSsm+UhDhBXqgo+ixl8f5V77UOyyE9mmGxC9&#10;6UNavzUI++pzxK+nhduxFRUHD6Ha8DBa7JjLGFmhac9RtByzQouJOU4aWeKUpQtOOLrhuJ0jaoxM&#10;Ub5/N4oObUeO/mZk7P4ShaZbUe9nrOYjbImTcr8xv98SLdH8TVTP05luOJfrjQsE6mIuFSpHLlch&#10;VFJCj3FFS4TcIFt+N5dUqQZ2CtXBNigKsoN7gAeeTcxTtx+SCVw6Oslb953ELz1mnY/N/48K9ouV&#10;SuzRIOYcGm+tia4sQccOu3X9fyo6vrvjd3SOW7e9uZ38LWmylE6Cy4xarCRYriHRyPJyQra3LdXK&#10;HvludiiXgkWoPRoi5UpZB5yIsWXjlGKFjLwwRG3gQdQHyfTRe1FstxHZBl8ifssXiP5qDeLWr0XW&#10;5g0o0tuFKksrNIeG4FRsPNrCw3HSzwetIWE4n5iEs3GJOO7tgXoHW5QbGaHQQA+FB3chT28jSo9t&#10;Qa3XXjSFHkFLFEGMMCPcVjgZacmlLVoTHXE63eWm/dPcR1jmLHRHWwItH5VJRoZoTlLbcelM68d8&#10;KtQZ6cFOMAgJxZyUUvRLr9Uc+yQJTYPvSulV27hlP/+r0fH+js/u/Lzz+pvf28Xr/5fxi6BSf5Ao&#10;lTS8zjtFGmCn57dGV434146f+90d2w7i3zaE1k8Gh8ptNafkN2N3dhkSfL2R4eeENHcH5Hg4osjH&#10;CZXMO+rDHZR1ao60I1TWaAw/RpgOozZIJkQxIlyGKPfWQ4nTXuQYbUDazs+RtvlLZG5ej9wd36D8&#10;0H7Um1mg3sYS9dZcOlihwcESJ1yYr3m6o8nFCTWmRqg4ZoCSI/tRtG8Lys03o44q2BhqjOZoAsXv&#10;lfsIt0U7oDXOXnMJR4oDzlCpzuf44Jycl8qRk8xeOCWDZuNo+ahKAlRTpBvqo1zVTcNrw91QHuKK&#10;qGBPfBqRBJ3EcvRlByMOpXMb6Kph/6PG3nEc/rfovO2tn/GfiJ9byewcvxyqLtZ3FZ132M2dxej3&#10;vwD4a4QGHFn+c8gG0Y4O4jYaqGoxjEqlk1WHR4qaYRKXhmgfN6S6OhAsF+T6uKMsgDkI1ao+3Ib5&#10;lC0bqBUfa6ASCyhWTO5DVeV3AGU+B1HiaYBCBz1k7SdUquq3DkVbNqFy51ZU7d+F6gMHUWdihDpL&#10;QzSYmTOMUWu4H9X6u1F9aDeqjHaimu+vCzpGRZSLBC1xPMZKzSnRluyINqpTazzBkmWSA06nOeFs&#10;hhvOUq3O5MjVym44JfkfrV5jpCtVVu6+L8UJF/4dTrR+rihgeIQH4/GoTPRL1Njgro7vvxz/pM10&#10;daw6omObjjZ36/p/FB3Qd0RX23QV/6dQ/dwfq0K2b49fdNa90+eo6GqbfxiyveSEcoBuPaB8zh55&#10;kAoBT+wfbW6axgbqMK94IbsaFoGhSPRwRqqbMzLdXVEoahXkgLpwAsVoCLdm4yQIQUdQH3wY9RHm&#10;XFqgJuAwKgKOMkxR6meGAudDyDbajtxdm1G8fTNKt32N6j1bUaOvh5p9+9FwaB9qCVINrV6tPkEy&#10;0UOlDeHyOkbLaaa+p5E2synKnLbTCqfindAml8Kn2qONCtWaQqgS7KhKGgt4OtMdrZnMo9SQKqoT&#10;QWqIckNdpDvVibYvzJVLd5SHeSIjzAtm4ZGYH5OH3lSqW4tSPydUQ5Vj3h5dbSPx02Px0+h4XS3b&#10;t+/cDv/Z53YVN3PDTut+afzfQPWfji5+o3ouQ2kkN+i0XhN8TeZUkJL6zUbEz2DICILeXD8ttx6b&#10;EnMR7ulBtbJFqrsjcrwdUOxrjcpgS9TKjdFCGYSpLoRqE0wAQqhaIaYEyxg1gSao9D+GSj9T2kFT&#10;FDjpI93sG6QbrkPuwfXI3/8Z8vU+Q+H+tcjf8ykK9T5B8ZENKLXaQeu4B+U+zNNEESOt0RxhQ8tn&#10;A7lroQyPkvNkrSlOaE22QyvVqTWdkUo7yBCw2jKc+VxOVMvICTc0RruijpavjnavNtSFcHmiIsIb&#10;JSFeSA32hV5YFCbHFqhBxr9YqdqjqzZzc90tr90KlopOr98aN0H5u87y7+On2/+47pfELy5U/NL4&#10;O5ntspF3HfLeztHVNl3Fz9n21hCweidXUK1q8T7Vyt8vWAGV6maPDG9HFPjaoczPioploc5R1YWa&#10;EyZjVIccRa26py/zq0DmVv5GqPFjnhVAwIJMCNlRlLjuRK7NOuRYrUXGkd8gTf81pB96Fyl7X0Tm&#10;/leQdex95Nl+gUqvbbSSpmihvWxl7nQyzg4nBaA45lKRplzaUJmYS8UyaANVpBEmQtWazO2T5dam&#10;9u2lc+ZQVKg65lICVU2YG6oiPFEe7oPiQHckMTaFRkI3rphQyT74exj+U9EZhn8p/p33MLr67p8T&#10;/ydQSY/UOX7ymlKETtupdT9G523/L0J+nwy0HcIc69mUcngGhSPD0wnpLo5I92Ru5eeEIl8bWjtr&#10;1IQQqDALNlZTwkWlCiJY/vq0gwYEiwrG5w3h5miOtMBJKkxzlAXtmzVOxNviRKIDTiTY4mSiK04Q&#10;mhOxfJ2f0xR2FCdo81oTbJg3EZ5UJ5zJcqH6EJYkQhZtiVZ5PYrLDqji+DlUrJNJhC/eRuVcLdEE&#10;KtKFQFGdZHJPgqSACvegSvmiKMQTBfxbkvwc8VVIOEbGlfDv5t8vCn7LPvlPRVcAdA7Jg7ta/8+i&#10;q+/5pfFfB9V/e2igYq6VXoMHI3Jg6+mPVC93KpUj0iS38nKhWjkwV7JBlb+ZyqHqwrgUqGgBawIO&#10;ESqqFZVL7vXbHE2FkSKCXCAol9/L5RklMbhSlYprVTm4WpGJyxUp6k73VypScVFGp+eH4XxhEM4X&#10;BOBcnpzMDVTzSggwp+IJEvMquRewgCpFijaqU2sSASSYJ6NlCgDmYFSpBhk1H+GCmgg3qqo7qkIl&#10;j/JAUbAHCv3cUMK/I4VgfcmOY3hsUbtS/Wejqzbyd3C0r7sVqs7v+YfR6bNvV3v8P7d/EnIC+Wao&#10;55122C3RuTp369l8eb2rz7+dIWopeUW/lBoscYqHib0L4rxcke4lUFGxvJ2VWkluVe4rt5yxpErJ&#10;PZ2MVVGhTu7tG8bHEcZolkYvQ4jSnak2XrhEYK7IXHyVmbhRW4DrhOp6NcGS+Skq03GjOo/PsxmZ&#10;uFbBdWUpuFoSh4sFoTib5Y1TCYRT2T4CFM0cS+Ci2p2SYgUV8GS0PZWQeViUPYFyUpavVoAKJ1AR&#10;VKhQDxT7OxMo5oaMMipuso8NvggMxfCYQgXV/4Vb+LuG/q88/zfhkFE9v/QCy/8yqOTxj1B1Jeed&#10;ofpHcXP7ZE10/i5lI/kdndf9nFDFCrl5WWAh5n2qByvLYwhzskGcp5sqrae5uWjUyttOAxZtYDXz&#10;q9pQG8g4OpnhtZ65UGOkjLpgbpNIW5buDrmnrkxmebk0FtfkFqEVBIpg3ahhEK5v+fjbunzCJje9&#10;ljvJy61EU3C5OE5deHg+1xvnsmX+QdpGKVhIGT2RKkgreZJW8ESkJe2lDRpl6maZbizSCVWEqpyW&#10;rzzUFWUh7ijycUAhf3eRry3KAmhh/ayR5G2FL/yDMCy6QN21o7M9/yUhn6NZdv36rxW3Q4n+t/jv&#10;y6m6WNc5OgPWVXT1ntsZ/eRy8bRG9P9kN6bPXwgnYyOE2RkhyM4c8S5OSHF1RoqHM7KoXIU+BMvP&#10;gmCZUbGsUCtQRVqrc0FNzGka5VJ1hrpcJM0D5zJp5WRCluIEXJe7L1bnqpvGyZ3jRbG+FaAUWLlK&#10;za4WJ3LbGEIlMzbJ/BLuOJMmMyE5o02qf1LAoEI1y/mrCOZjhLku3I52zwGV4S4EiTAFu6I40Im/&#10;1REFnrYoIlQl/jYoD2T4WSLOzhDvmzlhWGQ+erGDkl68q/3y80I6UM24SjUcrN1W/m/H/v+X+K+C&#10;qqsd+nfbdmxzy/rOod7X6eB3rPvFQWj7ZjVi8BEvDBg3FctWPgIfW2t1H6twi6MIszJGnL0V8ysn&#10;ZLjTBnqxsUoj9aFiBRIsqpRcm1QXaY96yW0IllxicSKWqkKwZBYjuTpXrui9KBO3CDSl8VSjWFwt&#10;TVDW8Eo58yvmVvL4UkmsmnNCRpyfy/bCWb7/dKqLOqGrqn+0ly3hFlRFUUmpRNqgJsQeVWHOqAhy&#10;RokUVahOee5WyPOw4G+14XMrlPtb8HUrFV4Hv8G9L/wGQzxT0Ce99jYqS4c7qcRAifbn8tptO163&#10;xq/1ubfEz4LqX9qh/+CH39rou4qbr8nyn2wn0fnzOuLmayq6fu3fio5cIrsJAx3iMPzexzBw4Ejs&#10;N7JASqAPwo31EM0ePcLKEJHmxxBlbYF4JztkuDkiz9MJBb6OKPKzoSpYKrBqZKRFhExvJvM/0K7F&#10;UlVkfopUd4YbAQnAqcxAXMgPh7r/br7MkiQRjgtF0bhUGI2LhXJJfQS34Xa5MjOuB86mOqGN6tRK&#10;YNtoAVuoUFJdVOoUaq+mk64KdkFpIHMmAlTgYY48N1Pku5uj0MuS66xR6q85HVAVaIWaYHOYb/0E&#10;w8dMwNBdNuiX3vCLrHNX0XGeUDOAWXOcJK/uvI3Ez4JZjnfn+Afb/OJ28Q/iF0IlP0rzwzoKDB2P&#10;O2/3d8WH9uedt+kc/yoISo3at/1n2/+sA/J3ofnsvln1GBCQi+Gr3sDQ4eOw4N6H0djciqwwL4QZ&#10;b0eMnT7CrfZQrQyUakVaHkWMzRGkOJkjy8MRud7MV/wdUCo5VihVI8JeRT0bvIDVLDfHTqQNTGFe&#10;lOaLtix/nMkJwDm5DD4nBKczA3AmOwhnCFqbzPkn6/j6mWxfnM30VKX1tng7tMXaElIrHI+UkRaE&#10;I1Tu0iG5nS2tqA2KfWjxPK0IkhkKPU1R6GtBdbJAqY85KnxNURkixRVzVFJZZbzigS/fwoAhwzH8&#10;oVcx2D8ffTPaB9T+itFhBzuHujTolnX/KDrawz9qF/9o/e2Kf8v+qQIA/8iBaR2DaTXFgb8rFPyT&#10;6Lydel+nSz86b/f33//jzlBVuJ+89tP4sff7ZTuwX2YdBkZVYNhzX0B33Az0HToO32zbC/lXlBiF&#10;oCPrEGW5EzHW+xBltR9RZvqIMtVHrNlBRJnrI9nemKplizxvZxRRtUqZr1SoHEuGMdlQQWgLZSBu&#10;jCvhcsXJFEJC5WlNlUvjfdCW4cN13mjNCmQE4WSaH1rTvNFGyyfqJpd1yH155UTwiSgr5k6iTvzc&#10;EFpPX0sUuhmjkGpUIIrkasylKUEyQzGBKmTOV+hnijJfGeFhxvdYoYq/pzJQc1L6yNavMWDEWIzg&#10;3z1ivRktsFxP9evnrr9m/HdDxZBBpx0wdY7OYHQVarvOIKX9+N5//H5+d+qP3vs/EuyZByTVY8j7&#10;uzFSdwZGT1uEwbrTERmToKA6XlaK4INfI9JkIxJs9iLWWg8xVoTKch/iCVS8tSGi5Y6MNmbIdLJB&#10;pqsd8nydUBLkgLIQmbPCloCxEYt6RblQvWRaME80x7uiJUaGGMlMtj44HueGxlg3NZOtQHUy2VNN&#10;ISbWUS4sbJExfJEOqI+0Y+7EzxZV8qISuRxDobPMKsvHbuYoUkAx/Mxp90xp97j0M2YeZYpqKf+H&#10;WVChLFAtoz0Cj8HL1gY6E2ZAZ/QE6N77LIbYJ7GTaeh6X2lDxW0rVPxYDu8IDQia1zpB0em1ziFF&#10;AFl2Bqrrz9VApSyk2IQurMKt8XPtn1yUqHIyScxTCdSXh5lXTMfoKfMwfPI8zF/2GBqOt+JvhOr6&#10;xUuIsTiAyCNfItlqB5KsdyDOZjtjHxKsqVI2h5Foc4iAHUKSrTFVywTpDpbI87BHUQBzrQA7lAcz&#10;1wm0pUJwGe6CarlZQbgj1cYJDbGELNYd9TLgVS7JiPJAfawnAXKjdeTrkc6qmljL/Kwm0gkVQXbK&#10;2uU4H0Oeuv2PhBlhslCQFXkSIn+ZfIaWz98YpX7HUBVAoAhSTRAtX7gZP9caNZ4H1Ij69IQETJu7&#10;GEN0J2HsxHkY+ZsDGBBbjX50KD/Hkt1Ncdug+jnRIb9dyXAHUB1Q3Rr/6H23MxRQaQQqrQ6DvjmC&#10;4ePmQWfcLIyZtQwDx83GM6+9h8tXfos//hn461//hoKoQEQc+hzJZt8giWAl2u5CLFUr3lafIB1C&#10;ir0AdRDJ1of42gGCZsTtDiHD0QQFzLWK/F1RHOCG0iAXlAU7U8Hk4kDNBYKVwVyGuaMixJmK5oxq&#10;qdzJZRlyj+AwV9o1J+ZBjighnHkehMnJUEW+8yHCZIhCD1o/j2Mo8jYhTGYoCTSlKjHPIljlASaE&#10;UICSm2Ob0Iqaoi5STk6bosqNUMV5o6y0DAuWPoRBupMxlp2K7qzHMUTfl7lVvbq2SgvV38d/HVT/&#10;W/y77/s50S+9hgrFPOrrg9CZOBejxs3BqCnzMW7OcvQbORUffbYBP3z/P/jd98oB4mJbG/On7Ugy&#10;+hxJlluQYrObsZcKpYdkWz2k2ukjze4AMm0NkW5PK+h8BKmOR6hshoxDXMecy8EcOZJ3edqq80V5&#10;7lQcD2uGBXLdTJHjYowsZ6nUWannuR5cR1hyPQkSLV2Wy1FkOh5GDj9XQeRlSJAIlI+okTHKaPPK&#10;Ai1RHmiuASrQTM30VBOqyZ1kKFVdJFVKzqOFm6OcStWSHYfamuNYdP+jhGoSxkxfjHGTF2H0g69j&#10;gEsy+mXd/mrgnRD/J1D90/gVYdGEfP5Pv+NmbyvqmFFHhWrAoK8PUZ2mQ2fsbOhMmofRU+dj4rwH&#10;0Gf4FGzZvhd/+R/gO0L1p79A2cDK1ETE0QKmmqxHuuVGpFhuRZr5Xi73EKz9yLDTQ6b9AcJDiBwM&#10;kck8J8fVBGlUskRLfcSa70G8mR4SrfYjhbYxyYzv4TLbjkurnUiz3M3P24NU5mupVoTWYjeSLfX4&#10;/v3IdDhA4I4gz+0YLZ4UIIxR4mtGe2emUSOlSISIQAlclUqdzFTJvIYKVUfLJwrVoEZ6WKGeSlXo&#10;aYzzxxvQ1HIGyx96CoPGUKlmLsW42fdj3JTF0HnmUwwIyEPfbILVXrj4Oap1OxWuc0f7a3a2/2r8&#10;90H1K4WydFxqKoaaxyonYA4nZWJJvvtlMAGPLsfgdQegM34mRujOwqhJizBy8nyMYkycvxL9R83A&#10;3v0G+B+SdP13wO//JEgBf/zDn5AX7IYU43VIt16PVPOvCddWArKb1m8X0hz2aqByNKCiGCCLipJB&#10;ZcmWW5+6HEOWq0Zp0rlNptNB5LbfEb/A4xDzIQPGERTTyhW5GSHf5TAK3I5QtWgf+bjE04jqdgyF&#10;XoTJzxKltHplcp2WnwlKvY6hwk9K5BaoDDBDBRVKARVCkMIsCRQjwgJNUTIm0AbHo6xQE2iEihhf&#10;/P77P6Ku4QyWPfgUBo+dRvu7FGNmLlNg6XK/DHvqMwx1yMKA1EbuP9rBNCq87FPmvKqBS+fFxzdn&#10;rxVVa2/0txOqW+OfAdb5e3+t33BHQ9V5x8oO7CsHmxD1EzUS60KI+iZWoL9/GvqbeKHfBn0MefIt&#10;jBw/GyOYO+mMn48RtDsjJlOppi3A5EWrMGjsPOzaZ4j/+Stw7TvC9Je/4W8arnDj6jU10Waa6ZdI&#10;t/iaSrOZqrKVudQOpNrvJUT6hOkAsp25lKt9CVOOmzHy5BY9Hsx5vExQpKybMdXGnGGKYh8jKg7t&#10;mhQXCEy5D5e+XPpaMI9ibsQoIzwqXyI0pYSpku+t4PMyvr860IY2z5pQWaKK+VQtYaoNlYIEc6cI&#10;GzXhZ1MkYYq0Z1jjuJzbCrHBhRMN+DNVuLCoBjMW3o8h42ZizIzlGDtrOcbMfgDjZt6PUWNnYeSS&#10;NzHyM0sMsYrGgPBS9Kdt7qs6qHpNoUcKGpJ7ESgNXL8+VP8sOoOmhepnhgJKlu0QyfCivoSoXwLX&#10;B2agn1UABmw3woDXPsXAxaswkCANH0OY2FBGTJyncqkRkxdgpFS8CNWoGYRq4cMYSKi27KVSCUS0&#10;f39kw/urokpD1uXTZ1TlLd1snYIq3Xong1bQbg/S7Pchx0EfeVSibCqTAFUg4S7FBFouKkwRwSrx&#10;JkR+VlQVG9o2W1QF26AqiBHKx2zwUvqWsYSVgZqhRHIPYhlfWC55k0SAhJk63yQXSlaHWKsyeY1c&#10;yi9XI4s6Se5EmBpFoWSSGkIlVw/LBZQni5Lx/fd/wR9+AGLjUqnSc6EzZQFzSlo/qtTo6UsJ1wNK&#10;tUaMpaJznwyfuQLDHn8POp8dwFADDwxyTsDA0CL0j+cxkJEYBE0GIvclaP3FHYhq3XLMfo24WS3u&#10;iFQZc9j1trcr/r+DqqN36birhAJH9X58LNaD/l71kHIuhQdTDmp/P1oU00AM3GCIQc+/j0FLHsYQ&#10;NpQhoyZi8JDR6N9/JHOneRgxaTGGjSdQzKGGT2CMn4uRUwSuhdCdsRiTFq7EsImLsWbDLoLEnIqN&#10;7vd/kgqg4NQuV/x37cIl5HlbI8NiA3IIVLb1FmTZbUem3V4u9ZV9y6WNyyNQUuouUsOErFFIhSlR&#10;VTlrBZSAVClj9YIdCJQ9qkPZ6MPsNCdoBSwuKwmMnDxWJ2z9ralGVCVCJepUFWKpQKoNlmFKtHUy&#10;/o+QNYTbEia5WZ0VmmXSTLlAMoZKFWaOhsQAfP/dd7h+439oaQEnV28MHDWdAC3F+DnLCdV9VO0l&#10;VK37uE8I1aT5GDmJnc+EORg2Yjx0Ro7HCHZQo+auxKhVb2DYK19j2HojguaNIQ6JGBhYgAFxPE5p&#10;VDJxDOq0RUd5/kcVu3mcOz3+94KfSZh+jPZ1XW57e+L/K6h+3NEan66CO6pfGq2FHKDMRu60OgwI&#10;LsRAszAM2mCEIc9+iMELCNGEuRg+agqGD5uIoSMnMyZhEKPfMF2CNBu605excTBPmDAfOgRKh3AN&#10;FxtI+EZPXYxxs+7D5PkPYjQb0zNvrMHvvv8DfmCjk5xKo1Ty70ewvr3+W5RGeCOX9i/PajOybLYh&#10;1343sglWHnOqAncpdx+l3TNDkaeEOYq8xcrR2vmLShGWQAIkShXigJowRgjhYFSFiXqJnWOeRKWq&#10;Yp5UQ5CqCZKEvFYdRHUKtkUdla1ODYsSu0d1YsjchHKiuDnKTs2o2xxHwMIJVKwnvr10Eb//PRX3&#10;8l/w5z//DVt27ke/kTMI0wMYK0UKLnVnLMXIqUu4z7ikmuuMm0O4FnI/zsVg3akYOnoShutOw8gx&#10;MzBSdzp0J86B7rTl0F2wGroPvYPRr23FiM22GGoerSDrn1irSvR95Bi2A6Y6yfZj/sug+s/H/3dK&#10;dfOmYkyK+8psqbR0A2IrMcgjHUP2uWHI21sx+L4XMGzKEh7Y6RhBgHRGcylVvHHzMIy96jD2rsNp&#10;64aMnoFh42ZBd+q9hGcxG8hiNo5FyvoNH0vLI4BNmoPRUxZhAq3PpPmrMGbOg5j/wPM4cfKUKlb8&#10;oR2qH7ni4/aHf/jhj6hNiUKuzXbk225DvsMe5DvuQS5zq3yXQyhwNSRcRgRLcilTQiVgSc5kwZyI&#10;YPlTragy1SGOCpZaAiVToFWF2PK5vCZqRoBkeBFVTaxdTYicxKXFo6LVET4ZmV4vl/TLTLnMoRoY&#10;jaJOcj1XtC1aYwUuS9THu+H6+dP4C+3stWt/xY1vgevffo/VL72LwexkJs5bqQGKlk8UatT0e6lY&#10;91LJF1PVqeYTF2DEhIUYQjs4YNQEDBsznftuPkYRtpFU+pF8PFoUf+JCjKEjmDCdgM57CmMf/Qij&#10;39+LYfpeGOyegf4xFZpzYLSK6hgrBeu6Lfy3xv8/UKVobJ0q4WZQkeKqMcgpGUM3WWHYc19i+PzH&#10;oDNmDobrTMEI2hUdQjGSB3QU4RrBXnWUHFgBZwoB4nMd9rBDJdGewt6W24wiONJARjFGsBENHcPc&#10;avwcvof2ZupcZX0mUfGmLH4c4+c9hqy8Yg04f9bok0D1t3ayNFhpHv/lL39FS34mCuz1kG+/HQVO&#10;uzW30XE+SMAOEiwDFBGuIjeT9vNLxij2kbF4tHACldhAKlZloC2BEYgIFFWsJoiKRZCkklcrr4nF&#10;o2rJvBi1tIV1tH61tHtyDVc9LV+9AMUcSmCS2WhlFl2Z8705mgBGu+HaWc0Ikd/+9m+4duNvytbW&#10;NxzH9EUPY8S0pfzbH1Q51ZiZtH0ES/Kp0QRrJFV8BO2yWOQRExYRLhnGNQ0DR9MRqPVcN1mOwSLu&#10;2wUEke+dfh/GUvHHcjl+6lJMnLoME2atwvgHXofu61ugs8NO5WT9Y8s1CpalKXqoUx5dtY3/sviv&#10;gUp6o5vVoY58SXqp9Br0z2KSK0UGKXc7xGLYNmvovPAVRs59jIrCAycnZwnCSPaAAs2oyUtp2biU&#10;nlRUiKBoeksNNNIYhrFHVeef1DaLqVZ8jbBJIxjOzxs2ltaFr0spXXfmQjaqFZiy8BE2sicxfOpD&#10;8AmKUtD8cDOn+vt/N9WL/85VlxOeA4RrK5f7UESlKnI9pABTIx9cNSdtiz1NUOZthlLvY6giWFUB&#10;VoSIgNDK1YolJDgSNX587CvnmghOKBWJilVH2ycAyfg9Uaf6cEsqkzVBsoLcs1duhn2cQLXI7LUE&#10;6ngEt4/zxI1zp9Vv/P0Pf8N3v6VSfavpFiKjElRHM4EqJUWacXNXYOwsjQUcO5N2TqCaxv05lZ0X&#10;991oecz9LNZZoBpG26fD56PYmclrowiWHB+xjWP4fvmcMfJ5Mx/E+BkPYCJjMm3ixNkE7P5XMPaN&#10;jRix0565WBwGRJagL/MwcSdS7NDMlKtpN6qttNvFW9vV/0X8F0AlO4OSz8cakESRKP3ZjRpFiinH&#10;IPsoDFlvCJ3H3sPI2Y9gDA+S7jjmOmIl2IsKGCPUQSNIPGhy4EYzRxJFEqBGT7ufB/IBPl6CkdPl&#10;4HM9rd0oeS8bhnofD7hqJLQxw2kVh42bzc9hvkArKPnW5IWraP8ewvR7n+DnrIDBMTvVEOnw8Gf6&#10;wE783Pyn1nV64dvTp1AZYEsruBvFLvtQrM5BESY3ya8YXkeYWxmjRM4z+Rijyk9yJsmRbKg+kh8R&#10;JAJUE0pLSMBqlc1zpMUT22dKNaLlIziquhduQaAEJks0UaVkspfmSFucYB51IlpO8lqgOSMCv7t6&#10;Vf22P/7xb/jhewbzqW9/J5YW2G9gQus3HxMJ1JSFj2I8oRrD3FLAGkvFGkMbqDuD+3Pm0vZ9uYj7&#10;lorEzmvEhDkYOm4G95/kp1R7cQLc7xKyrSidlOjHzV5BF8CYvRITZj+M8fMfxoS5jxCshzFp5kpM&#10;mv0oJix9HuOf/QyjvjbBEJso9I8oUYUOVdHN1AAmbUd1yl2cm/pPx3+FUqnzGARJ7aQ0LkPzMMDE&#10;F0M+18OI1QRpzkqMphLJcKHRMkxGekX2dqN4YEfTOogajeYBkmRYlmNmPcADxd5v3irVG47jARs/&#10;9yHVI46d+QAPtNhCgYgWRt7HzxKgJFcQRRtGW6hDqOS7JBeQXnjC3JWYOH8Fpi5+lGDej3c/244/&#10;09r9mSr1Z7bAH4sVnf51sep3166hPsYfRcytCl31Uex1FCVeVCgCVupzRAElJ2/L5XxToIXKleR2&#10;NrXMqeoIk+RUdQSrNsymHSCxfHLuyVwNhJUJNusIkkDTFKW577AoVUusM1riHNUMS40x9jhTmYs/&#10;/5nelf9Eaf/E3PD3BEsKL2JpL126jtUvf4AR05croCSflH0qCjN6huyr5Qqs0dPZafG5ADZaOiw5&#10;LmKhue+GTZRzfZrcVJ1El06Nnd8IOV7sCEdJFVHg5GeOmUHFmkUlJGATCNZEWuwJcx/l8hFM4uOJ&#10;Mx/CpBkEb9HTGPvURxj1qR6GGXpikG8WQWLupc47as6LddXG/pPxq0GlkWLpNTQ9h0amO72mrB13&#10;goCUXo/+4fkYZB6AoV/sxYhVr7LhshccvxCjaSVGSeNWakKFkoPHnk53FgGZ8zB0JeauwkT2bpPm&#10;Mt9hbjWO6ybMWUXbQssyhzDx4IybLduv5OcsUaVysYbi73UlR1Bw8TE9vnzXcDn3wgahvovbS8I9&#10;VgoVCx4iVI9gLD9v2ePv4OyFy6pR/kUpVRcE/YN/f/nzX3AiOxnFTodQRvtXQajKPI4wDFHOfKrc&#10;z4z5lCWqae1qpEChLJ0s5RwToQkXRbJHrUAlszOpq3tp5UKpVqEEilbvOPMnuUmC3MBNKnwn5K6I&#10;csf8lABcO33y5q+VPFA6hP/h3yBDrr7/w9+ovEBmdiFmLHmcDfshTOuAijZQTv7qzhQnwGMgHRJV&#10;SmI0FUv2qVJ7Krw4BKkI6kyYpTow6ZhGMX8aNZVQyn7nPhfrJ2olx3MMP3csVVAqiypnI2RjlXo9&#10;xM5sFfc5g49FzSbOpBWf8SCmzOXjVW9B9+P9GHbEGwMCctiualSbUuX69hzsJ+3uPxC/KlQq5NyA&#10;OhEr5W++JqO/mXiq6k5MMQY4hGPoxsMY+eS7GC0ATGavN5EHTby3HACG2IWxhGLMLCoOd+qUBU9i&#10;osT8JwnRU5jAx5Pm0zKwV5vIPGs8Yxx3+HjCpdRqlqjUCqVYki+JFZGDJxZxDJVLl0mzqJ4ue10p&#10;TkiJWOVePOBS7Bg5aQ6/XwoVYv8ex5TF/L5FTyAzv0Q1zD+o8X/STP91sGTT85X5KHc/jDKnfWpZ&#10;4X4QlcylKnyNUel3jBZPig4EiZAogFQ1T1PFq2XUUa3qaf0auGwgcHIDBGX1uG0TrWBLlAOVyQkt&#10;Mh8GoTpTloHf//a79h/w038Cl4D1O1rA/yFUZtYutHUPYMqiRzF14WPcvw+3HwM29nYYNFZQ9qHA&#10;JXCIgmkstbJ7ExcRKhk7SaVSnRbfI/tZwGGMmSmfIyeRparYYSsf4Ptl/TIFsAJPlIwdnhw/UTJZ&#10;Tp73uMYizlqFqVSxifMfxdhH38WoNfoYahKIgcEFyvWotkYF65sq9lDTJjW5+68H2a8MFYESRZIx&#10;YVJskB4koQwDnaIwdPNhjHjhI+jyoEmJdTRVSVeW7MXGUoXEqk2c8yitx2pMXvAUQeKSAE0mSBPn&#10;PUFoaA+4I1XMe1Kpx3hRK1qF8fOoTBKiUFw3di6tIHtcXfaUci5FHVA2CBluIwd2LG2H9JSjpy5Q&#10;uZSUiDugE3WUCqA8nzj/QcwgVDOXrcYI9pTH2PDk3/c3R1X8/H/XWhtRG2BBsPYSqkOo8DRSQNXK&#10;dND+MqxI8iZRJ7F6ok5UKSqQnGtqpGrVq3kobNTjJuZMxwnVcVpCDVTMn/i8NSMYN063qDxJ8+/H&#10;DkBgUkAxxAJ+/z1zqm9/wDsfbSQID2DaEoHqEe5jdkzcX+PnaM5XiarIpTCi5hpl4XPCoBSIz1XF&#10;VfYfLZ90ZHLaQuWvjNEKpPt5rCWnIqgMXT7XFahUEYQg8bHK4QTCaVItlOojj6GAJt8n399+7KTz&#10;nChWkZ2uQDZt0TOYSIuos9YQQ8zC0D+0SLkhGT7VN4NtUZXpf73c69eBqgMkOY8k48DiSjDQPRZD&#10;9phh+CufYhR7vlETFkB3whKMncIdNOU+tWPEQwsYkxc+galUH1GkqQuf5E6iMix4nL2TBqoJhGrK&#10;fD4nUALQxDkETIJAjaNiTZBQ1k9yqkdoER/iwVqJYYRFfH1Hoi29onrMZFlsi5xrkaRarI3G52t6&#10;V7GAY2YuUedqVLFi2dOYsPApPP/WF7jx3e/AtqjGAnY00n/lX+ftvr98kXB4oszZgFAdRJWvzLVO&#10;WxdoxVyKQIVo7F6dACWqRLjkxt1SzZNihEwi08jXjotChZnjOFWrOdIRrcn+uFJfgr/84fft3yT/&#10;+L1d/ET5/b//4a/4H3YQlVX1WPzgi2qfz7z3CXZqkuPQ/rFjmsAOSgMVIZDOSSlW+5hABQPzIr4u&#10;jb5jP8opCslj5bEqaEyT/ImQyHa0ebLtOCqQ2HNRIRm1oSCTTk9gFSXje1TnJ+vlO2U9j884HkdZ&#10;pz6POZ9sM4FwTebzyVSyqYufxbinPsaItUcwxDQEA0MLNVVEKdOzjf4aZfqfBVVnujvkU9Zpgo9T&#10;qzUlz0wqUmIFBnonYpieFUa8sgYjmIvoiqUaN4+KJDub1mzuE7RxAsrTBGY1pi4SVVrNhivKpAFo&#10;EnOkSQse5frH+Vjz2iQCNXXBE8yhCBLXT+Q247lu0vwnVPVovDQCevAJhGm8gEr4RtM+qEoeD6Ds&#10;+HFsBOPVCAE+Zu8rdk+dt5L8SYEmB1Z6Yh5AAjeWecQE9pwC1tQlT1GtnqOKPo6YpCzVKH//Z02P&#10;32WL/Rf+/emH73EiPRLlzKuqPA1R43MUdf7MlUJsIfe7qlNFCIHInuDYEywCFiq2TwbD2illagg2&#10;Q3OMC641VuD7S+fw59+3X/D1L/z7G2Xs93/QPLa29+bf+ShmLl2N6YvZwS2iA1BVOeY43AeqtE4I&#10;OvIg6aDGzxVl4f5mRybjAjXQSackBYnFGD6RFlrypBl8L5VKVwDhflfVPyrVOIIwgcdsnHSMhENz&#10;XMTuS4coBRIpvdP+CbjSGcqSx2Ysbb18l7Kisp7fOUbBLtsTsBkrMXEaj5kUOuh6xq5mp77ODEOs&#10;YzEgolRTRZTOX0RAxKB9zOhP2r2kLbes+2fxM6G6NfgDZMBqeh36iCLxBw3wTsIQfVvovPE1Ri9f&#10;rfKisZMo81PvUyf4pix4hn/c02yQT2MaexGBaoIoED2yqNJkKsB4wiRAid0TOzeJ9m4CwZnARjyF&#10;66Zx50xQNpDPmUSPU6okyTRViwDKeyazUUxgSDFDVEuHB1USZqVKYmHYMKSaJQdSLIsakjRxHgGS&#10;waIaqJT1kIRcLA0PmlgfSZon07LOe+BFvv4oPt90AH9iNy8nS6W3/zkFi1v//ZXJzNnyPFT5mKKa&#10;iiWDW+tDLBQ4UvETC9hIa9coMPF5I9c3EbiGEJmr3QZnCpLwh+uaEvnP+/c3VWyRQsXVqzfw/Btf&#10;8u98CnOWP8Nj9ASdwmM8bsxfqNIClFRXJ4qlVlDIvuK+VM9X3WzwokiqU5J9x8YvHeoIuhNVgOC+&#10;1OVn6AqktJXjRaH4WPN58jlcxzxY4BQHIwomYE1QSkZYeVw0KifHRyDTAKYqv3LMCNZotjdRSlWN&#10;lBPOVMkJBHky04pps1dh0r0vYezz6zFiozUGOySjfyxzLrbhPuoC1eq/a+td8fCP4udDlcRETxRJ&#10;kj8BifI5ICgdQwxdMWHtXug+8BxGT2HDnLgE46ewZ58jsDyLafe+wCV790XPYeJigYrALHhMVe2m&#10;LOBzwjWJtm8i1WYi10+hak3keilGTOW2kxc9xecCFQ8yoZrEdVKgELWYJGVXWr5JfDxBPoMqJiXZ&#10;8QRmPNdLTzpi4nw2Bk0DUJcusBGMk9d5AEczlxOo5FzVuDntMPEgqB5wplyYJzmA5kBOWkCoFq7C&#10;nPulwT2DRQ+/gaa2s6BQ4Qf6wH8fqR//3Th1Ao2RHrSCR6hYR1Dvr7nRQX0I86dgc0JFsIKt0Rhi&#10;jvoAEzTHeanc7Kdf/nN+yd/wxz9qHsUmpFGZnsSMZS/Q+j2jzstNWSQuQHOeTs4pjWNjF9USkNTp&#10;CqqJWi+AERjZV9LgZb8rBZH9SJjknJU0eGURZV27UokijZsnx0M+g58ln6lUShSP2/AYaWDTOAWl&#10;hAIVP0MDGI8PHwtUms6QgE2h1WSHrk78S9lfgjZeV2DnduMJ4wSq5tRZbDfLXsaY17ZCR98bA/1y&#10;2c7ZtjvGIap2rylydMVEV/F3UP1DKuUL5Ey2gMTHA4IzMNjEE8M/2YnRq17lH8UGOo1/7HQpMNCH&#10;LxIlepEN8DlaNx4YKtQUwjWV6ycTBrF546TxU4GmEZjJfF1BpIAhLNxuAh9PkfcSIHlN7OJNa6gs&#10;oRQmmINJjkUQx/PAS+FC3iO2URRKrJ9U8MZMJei0AxqgRKWk93tIHWBdORlMJVOjr9m7yqBZaRij&#10;VUFDLKKmsQhw0rNOoR2aspj2iBZQ8g6f0DjVhH9HqNpTq3/j349AUjRw+cJlnCkrQnNSCK2ek2bE&#10;RIAZGghYreRcPiY4HuODy7Vl+PMf2n0b/2k+Rf7/V6D6myaX4ttlaoA/UarWbNjDxv4wVeoFTFsi&#10;x5C5qzgE2d/KAgoEtHoEQgoJmstBuE9l38q+YqicSwEhDV8AECBWslEvggwXU8dAgCIsUqQYJ7aR&#10;x3ECj6e0B1EmsenjlQKyXXVso+ynwCYVXVExfmc7VAK4VHHFWmoKKnJcqZhTl3GdBjQp+WtO9DMm&#10;EjKxpwRsHNdPJICTmJePf+RDjFrD/MsuAf0Tq+nAaA/Tft5ch906+0gNkZoSuCo7ymsKJH5wKj84&#10;JBsDzbwwfM0ujHr0de58NuJpTAhnUlkIwGRCM4m99xSlRM8QIDY62rxJCiKNMkkBYioBUbmSiidU&#10;XiSNU1RIFEiUSkqkkwmXKlAQEjn/JMok65SSyeeISonla6/6qZOEAh4hE+sneYEue0ip5skBloMy&#10;VhqD9LjtvawMkJXeU4YsSTVL9XJiGwiXahQ8sBofz50v56qYsEuPPXnRw5h937M8eI/h0w178Yc/&#10;/w/+yHb8Y4Xt5/7TvPF3v/0Ox4+34PyFG+q5ynVuXMO3p5tx/XglLlTkoTE1BhfrqvCnjiTo3/wn&#10;KeAf2RF8+1vNCIrC4kpMX/ocpi19lkrFDnAxOzAq/7QlUhTSFH8mLpBihYQUbR7WqA0fT5RzRgyN&#10;BScI3E8TJPiaKJHKfWYvI1QL1H4Vx6DyKFWg0tjw8fJ+6Qi5FHs+RtRPqo78jjEEcKzYQh4vpYyz&#10;5D0Cq0bNlAsRsKdrnqvKodhDZQvbK7lSJOFSLKkaMECYRkpIhZcqpq5GmLwMk6etwKQlL2PsR/oY&#10;ZhmB/tFlVC7Ju0S52tkQTshMR5n+p1C1r+wYcq+CZCqQpM4fnosBVn4Ytu4ARj71PsbMf5yKtBLT&#10;mcNMk/yGAE1bQpAWPcudKAoilkzyoqe4QzSPJxOCyYRCqnqTBSjmQuPlPIMsBQjCJNBpChMCRDtk&#10;7B0ntBcglKXjY7GAAqcqsav38KDwQI4XILkUsESpJvK75EDJODRRICmrayyGWAseOB6MCfPEbjzI&#10;Hb1cnVfRVLA0UMlS7MvYuTxIhEp6OzlQEwnURH6nnL+ZxZxjMjuRex9+FSfbziksZO6Kf/ff9z/8&#10;ETkZhaitbMC3336P3//wJ9qyP+OPUgRp30b+dX787/6TWaD+wF7gu+8J1e80gG3VM8LoWY9i7opX&#10;CRftOnOpaYvE/rGjU/aPx0oplnRghEf2u3RSbPwahyCdoHR8coy4/yXPpQKpnEnG89G66bIRS2NW&#10;pfC5VDa+Vyy4wKQJvlfahuRvcnxUR6gBU7ZTJ/GVPZTHYiP5nMdHqZS8piATiyjHVo6dZkS9wKUA&#10;U8dW8q1lyhp2gKY5fdJ+glpOTk9ehIlUuqn3Po/xr67HEGN/9IsnRFI1bB8W1Tl+ApWaV0DmZkjW&#10;LFUZPLYUAxzCMOTr/Rj11LsYJ4oxg38wd/gkKoHkRZMXsUFRnaZSiSYICAIEFUIqcxPmyo4lPGL1&#10;BArJc1Rjl+3lfJOoiWwvFk1sHA8SAZHzT6JK8nkKGL5vrHo/e0z1HjmoGjDls6bQ+ys1W0jZ5nr5&#10;HikiqEoh36NUavwcdVCl15QeUg6KOomoLAgPtCTEBEhXDb2RHkwsoHhzyaMkrxI7IRZDQnpeaQAP&#10;MUd8ErOXP4dZ972gGldCSrZqrGLd/t1mf/bMZTQ3nsONK9/ib/Rlf/jhz+rykT//6X/w5z//VV2W&#10;8cc//BmXLl7Gn/+iGWL07/yTYUl/+NNf8bsfRKVo+/i5x0+0YfEjr3P/raYCP0+omDMSKKn+TZac&#10;itZsGpdyGkPBRbAmcqlRDqrWXAFN40g02whQ0mmKtXtYKY6o2mg26BHSgXHfanInKSRpTtqrzpch&#10;DkMAU9VWfoec1JftNEARYHaW8hukMPJjtVHyPFE15krsQFVVUtbzewQkAWoMbalaTqMdnM4Q0OQ6&#10;L1knqkYLKG1AQBO41GOCN3biArbJVRj1zlYMcUyga9Nc+/WPrl7uNiCuAoMN3KHzoR6G6jlg8HYT&#10;6LzwIcbIEJUZKzFl5qOYTtWZvOBZDQyMKfNX84/VVOCkgDCOO0/URQHEnTpOQUW7p7aj5RO1mi+W&#10;UJRLyuIalRLVkZO08lw+W5RoAuFQ20lvqB6LGlIJlQ2U90vVT36PlOBF/QipfJbseKkIClhcSu8q&#10;lyNIxW+8qjBpxq2p8yA8QB3DXqQMK3ZALMKIqXKFbztUYj2kF5XeUPIG1ds+qIAS2zmVDW7Wfc+x&#10;V38Jo2c/jANG9qrBanD6eVCdPnsan3y2Fi+9/C62bz8EU0tPePmGITwiFukZuWhqakFr80nUV9Xh&#10;eH0jCnKLkJaag9/Lmdqf+U+gl/L/9zIi/fu/Kqjkn62TH/fH4/ybXsQMAUqKFItXY/oS6URlv8tx&#10;lA5NVETcwcNqP2vOLUpHI6McpEMT+yedpQaGcVwvnY6ygGzU46j84hykEDRuZruVlHNgc5gbS3sS&#10;RyPtQw05EwcikAl4dC0CkKrYCnBS8ZWKoFhA6Sg1CqZs/jyqp7gSUTE+l+/SjNAgSLM1bkQDHW39&#10;dDkJLbkVc26pJNK1iLLJaQDZTiqYCrBJi9T0bGMXP4mRnxpgoE+WZryhWEJ1VYUGKFGtbiNeW8+k&#10;kH/YpKW0QGyEE+cr2Zsy9ylMX/A8d6bkRBqIBASlSLIz+cdKA1fqJCpEKNQfzm0UDARRei4BRYCR&#10;HkyjSh1gcDv1WbIU6yB2T1RKYBOYRI24rfR8Yivk+/g7BFpRoUlUKwFKVQv5/ols6NLDSU83lZZU&#10;ciGdyfO4s9lbCRjtCiUeXs5hKVjUjpXeqb1XEl9Na6IKE6o4IcomCbgUKSQ513h/UVNpXDLaYO79&#10;z3PHr8TbH29h0v/zyxQXLl/Gmx9/hWUvbsMj24MxZV0QRnwYjKHv+GPY6w7Qed0eK3YG432zOHxi&#10;FoVN9lE46JUIffsQuIYk4uK1b9Xn/CsY/5Vb/YFU/UDbJ4WJG8yl5Orl7377A179zUbu96cxc/nz&#10;mCk5FWM6G5Co0/Ql7FD5NysFkeIQ/3aVD6vjLMdSUxTS5LdSHNLkU2LtxxGWDlURK6csOPerXFKi&#10;Rrr8v8beA9yyqtj+3d3ndDjdJ+ecQ5/OmU40OTa0IEkki4ggCAiKXMSLCiqigldAlCSIEhSQjEjO&#10;mQbJOWdoopjrjd+ovZt7/3/ve6+/b/XeZ++115pzVo2qUTVrziWw9eg8DGwCSjLEuOqaVEmQbXWy&#10;QgB1TAegAZWu56TFCEkLrik5Sb54w0xgJLXnO0Dlqg95Lo78G5nLO6ktGFQm+ancyFIqQIhe8JkA&#10;p4PiX5fO9cyM9s7p0bFs26j77m9ikrwWhbylxZQGVbtiDtwhVQpNPVIoUabB2ZtLgaFuAoKtBcmD&#10;tEqUBJmmGQgoPB5Jg4y3sIIT3MqLaaDwIACCa/N5t0ABEMju4fGYsMWqIQx7HCwV4OO8IsUzHQQo&#10;opKZWtdn8hI9sp7cL1Px3EOCgUpwPZ1XJ+PQ1Dtb7V9bg50UBYHbskFJ1L6sAIDqZbaPrBDLQxz8&#10;yoN5YlJgMsD0GdkqrCaxHtnG4fnyovLoPTPXjVlLto6nnsl1Sf9//dRHf/1rbLf3QdG/6V5x8G/u&#10;jj3PezrmHv9kVB14T4zZ+cYYs/fdMWbfO2PC3rdF1d43Rd0OZ0fLFkdF96f+M4a2/4Zevxob7PL1&#10;uO3u+4tX/H//B+TZqIbUP9Rv9QfZ0htvuTsG54vKQmcXbKF+ASiBaS6Z1vViaLb6yZir3ykryYnx&#10;FgiYx8KLES9RyWIqr3OQB+cDDsDA34x50r1lAtUMKbO8h+RCfMZ9SuPqBIfA1itKyGeMOZP4UEiS&#10;I1DFTE7pWmYcGWNxOAHCobgKw5rxnOTnRIk8GSsVnMzIdLxpvkBDUW+zKKGBJE/VJvaS1BBPphiM&#10;xEY/afm50qtZ0dQ64ms0fOl7MYk9N256vJjQezAKcEsQS8ebdWNc3YAU1zQP62SLlJTNWToApO+y&#10;wkHgACAaiOTBgISglkQFXi3BRrVEz4xNM+sn6sbcUYcsHsmKLgZIA25vpAM6ae8oIKanguJlQsTZ&#10;PrXJafTitRNUOiQILCLzW60avFrPS2W/oCoACcqXWSsJ24Jf5r5n6YsC194ZHtRMG+PZdIzKS8m6&#10;tsHX9dteWU7fZ+Y6XgbSLUBNW7q1LOQ6ceavL7KS/v+tA/zOcSdGYUDjs88pseWpt8eu5z0Z653x&#10;bAwe80i0HnZ/VB50Z4zf77YofOGmKOx+QxQW/yQKLVvHmMb1orxlnagc3CImDm0ac9ZZEQ89+kjx&#10;qv/7PwpmyfbhnVgz9V4RVP910jlSPlG/BZvG6KIVMao4cdjJJzK4G+rAeFI6xnirvQIRq6ABg+Mg&#10;jUGvjJenOfRdUkRkKu9iLyMgoBt4Hv3drc9JAlEXiNygjY7RNIZk/jDeZBt7BciMu/F8hAq8X6Jr&#10;I/v1pNSZwHBsPMrvM3lByh19RG6Z5QVcvBInS572WHgkgUqgabdXImFBphBQ6ZWEChPHhAYCVyYw&#10;ElAsumT7hZau0WgVu6vbaq+oO+LkqDrp96KCAlXrQGZQUOx2dYo4xEou4FjJeVUnnNIGKPrOaW7x&#10;ayyUqRCdtRfLAXUlhEGSis8ErqmCjlJiolu/NWD1t9PnOmwJua6vAUAlRPF6x1j8Xt4MWtmPR9P3&#10;xFV4Nv+e6yFgtZctmlnb47kNAYzYKKmHzoGuSmBYv24phieDoQEaVOgfgW1OQsozafD5XaaFKXOR&#10;ImE5iSdmokTLFVNtGdMWfUoGZ8PYbd9vOKuW//7fgXXTzbdGTf8G0bbNsbHh8TfFyjMeju3OezFW&#10;nP9iLDvrhZh68rPRJ3CtOPGhWHTUddH6tT9E3R7nxbiZX45C3QZR1rZxVHRtGC0zt42qoS1i2UZb&#10;x3MvPF+8+r+/O4kO1kwBqHfegwaGEyC77/PN6JuzRUxZa0sZig3trYbmbexkzKA8MaCicoUxZiI4&#10;s3tM2kv2MmgYKNNux1zIBnkmIDK1nqDq0+eMJcYM1kD2jZgLatdTvC56RiyF7AEhsTXjbUDqGoAN&#10;o2p9M5hgDxho6Kd+K9B6Uh+vqPu4HtTeSt7Jc1hMrWSslZQxmQh0jwlqvFfGXMXPoI36jASWwwOm&#10;W5z4kL4ozuLBFbUNHdE+oGvq/nX7HS36p+CMWWzHODqoPGCyzelrdbKU1i510ryZjtk7qHP6G2/V&#10;MYXO0/H0OnBt6B/XLCUcuBYdL03WMmcFKMneISADUYKhgHZw9qbRK2vZg0AdKCdt5NquEZSQsUbc&#10;HyqQRmA9dXih1/GQrjXnNjWAu8vDACqdC6CYa+KVhAQcuzR/wYDmfJYsG5xf75kDwXuZ4vhe6r9+&#10;D02astanYnTBlqKBm8X89baPp599qajC/zuo3v/wo9ji0ztF2fD2sf4xt8d25z4ZW/3mxdj8nJdj&#10;6UlPx8xjH43uI++Mmi/fEnOPeSgOveS5OO7qZ+KwS/4U+551Yyz83LFRPvWAGDdln5g84/PRtfF3&#10;YkLvyth6pz3jHXZs+V/+UYr08d9E/T6Wl/ron/F3NfHZZ1+N9VfsFcNrrYxpy7azh+oVpRueR6JC&#10;cTVTJnNJMsmQsORFOpGgSfqP0XP9ZdGgujpGskiDqQOgSAfsfWSEGD88CQkK6F+jFJSiaGg7epU0&#10;UQZL1/AhfYAZsSrB8tZraa2cAadXAJRzZMiW+kHJD/Dqcw6ytm2Ke00LdeQcmeTJZwJcKVWPnJE/&#10;wLMXM4NJj2bvhecaovo+Y29WPVS39kSNgNU+LF3q0TmilwUqgWmQ5xikvI09okD6sQNHKzmDKPev&#10;AXIigo4wYHREA4C1N/XjMx8aRAYZK6bBID1umghNM5AAF0kPLB9eCNBhkUQvmDCevZkEpcAY2iEB&#10;D5CWJ2kh4Q3oFcuI0O25dK0OCZe1U9yDAaYSnVl0AlRSq90AC8tUHDzKbTIlK2tGrAU9UNzkoNXW&#10;KgfV9A8gaXz4nAlj+g/t4T4o28i8LWTJNzZdmrJwK/V5ozj/oj8UVfh/B9Wvf3dpjG2bHz1f+EVs&#10;e85Tscslb8TeV70eS3/xdEzY7foobHxujNnsvCisuDAKn785mo68Oxb/+JFY/tNHY7NfPxO7Xvxy&#10;zDpKcdcOV0f5NhdH5Xo/jcaFh0ZhYn/85OSTi3f5n/+Y6fr7v3KlMjtAfShQ8e/Sq26NGUu3j+kC&#10;1OiiT8tLbSWZQW83iCEKh+du7uyrvZSMGlMi6ErGvwIShg6ZYDR1jmkifwMw2IQOKiUyW5heBuNM&#10;wggZsXtVyqXIdiSbNfNd0gHKzpB3lp7hfQAU9A7jTeYREOl3XJfDiREBjayjPBXzmOha2xRiOTwY&#10;95JO6rN2PF0xHiNpUsoIehoFgOnVfwtUGGs+c8w1NDfYoRdg1bT2RkP3DJ0jUA4yD7cwClAkUO/q&#10;cCk1uwxRJ5WUi0FksEgKAJi0GgxeN5+pU6Z7UCoNCBXiCKRUBcHB70wF+J0sHylzDgYRKuHvfZ+N&#10;nbVjMtUJDUBEvaB4veekdD+XM+no8dwJwoX+baiBQtk3sIuuVwehbI6hyARhsRAGbdOrD4HQGSUD&#10;DQtVDFBZHzQ8V5/JmhHYauAy6CXzl1m/rKZYN6bMXxFDczfVsSKmyFONLBQFnLZhfPWbx1pZ/90/&#10;qOGTL7wWG22zdxSm7Bg1+1wZU3/0QKw858U4+Lo3Y9mpz0bhswLVumdF2Ra/jTErfxsTd708Ju51&#10;U0z+yj1R862HYvwhd8XkQ++L5u8+HuP3vjXKdrslylecExNnHiRQDcecxYtj9QfFPPl//wfGizhn&#10;ESJbOvPvP485NQbW2lpx4fYxdcm2Mg4rYwgZSAH7Nc79khHxrCfx1W+ooBMLKDs6os+Ju5Ke598Y&#10;U2dzZwEGyR6GAGMpAstMQdewsmP1e+f4c+gTBtkrEPRK7JXUEoAKaBh2XQOPRKKEeAyjCPVDvpkg&#10;wRvmSnADTbEWuoeeOQ0vEMHCPHcm3UjDScIC6peeLLOJCShCB1NBey1CBNE/hwnkH2ZHdXO/Yiwm&#10;lBWnUX0PqDpHQaxcpJdhbCxQKQgbmGkL0TlNgFJDybIxB2SvAmjwXhrIjIUSfKaCOrDo/O1UK4Ph&#10;wQdgCQyU34CQByIhQmKBv03zoBquNxO4ZlEms0K/FQXU9QCZhWhgYcUY9GKaH6ujgajrHFXHFmrg&#10;ye5psDRobi+UgQHW+xx0vBDzJnrFE+HeNWBswG/OjZciDtN37CTEnAeFnF7WLUFSyoOHsiWXt5oy&#10;f0vRwJVq0yaxyae/EG+9+e8pGPmLU8+7PCYPbhwT1vlelG17WdQf8aeYcvwT8alzXonNf/1CLPzh&#10;AzF8xHVRWPmbKKz3yyhs8quoPujOGPjRk9Gv81qOeiQmHXh3lO9/V4zb67Yo7PCHKNvykiibeUDU&#10;NM+MMeMa4mdnnlW847//V8qjvP/eR7H95w6LkcXbylPt6EoKvC9Ggpo/Fni6YgbWYNnhnQBWGsHu&#10;IqDMJqS0JRbi9zbGGFcBaiphAMDC08j4WgYAS59prBsUcjApDOuwUdZ3yKvD7EDnSI8cZuh3BqnA&#10;VvJK6JuBiqG0/sFE0jv5d/o9LKtT7fZEsg4MpNPy6I6uS+xl+mcaKLmzxESyd32iXv1+RF4IJoOu&#10;DMxzPFjbOewNWTNdnxlGsogCFQ0kmFOjRa/IBlJcmp0CDDkoTn9jaQAFFMDuXxaFRmMF6IReAVEm&#10;MqB7DDaWCyHweQ62M3lzNxOAVngOpE8Uo382dYJM6Oo7eSd/TkxFosKApgYNb5reCjpoesBAIpiO&#10;KdHcN9OD0jUd70QMpTZJMRwH6m/S6wiDQJY6Mtw76XNP8gEqDR5zHXiq5NkE1Dl5idCoRxtQu2lr&#10;n9oyMGdD0aPNTJGGFdwP6nV0rRVxx90PpNb+m3/fOfbEKAxvIsB8OwqbnxNjdro2tjj9uTjhtjfj&#10;ygfeiKufWB1bnftsNH/l1ug48MZo+9odMfyjJ2L6T5+ImSc8Hb3ffywqDlkVY/a5MzqPeji6D70l&#10;CstOjAmjO0ZLz5wYGF4nPrvzF+L9Dz4o3vH//scqX/498uizsWTj3WLK4k/H9KXbZKJCfeibr/7I&#10;E6PUyBSGgIcamosRJCsIQwAw0ETknMYSQ5lJDR0Cl+Nnfc41kAGhAfGOaZipWQKRsa8XQ4L+ZeEs&#10;io6H0vV1juM1rlG6lphRUvFkRADECyn1XZfAk96N73nV70vejc8BrXQAL0dc51Xi+gzvlgkpPNNC&#10;yZs4POOwzBzq/Yi8qYw3+sJmN1XNvTbktNnJLua6FJcXsuxGFxaoXAk+tCTqO0esfNCZrBzGSqgh&#10;aqC9BV5IB4PkSnF1xi4a4Og3WAX2cFhTkqTzSMcCGqybPRSeS97I1EKCwtrhqSh/suUrCYdqCgfI&#10;AqY+y1KkBB+Ug3Y09M2S1Ri1m8aq2PJgiQQMwEEKH+Ew0N0CIpXwWMTOqbhsvJQoiA6WauPd+E2m&#10;1XlFUAqUNaiUZA3NkyGQ0g3OE5jmZxCPd50yHwv/KQv6v372Kytt6V/RMXhjzX0/t7/utzDGb3p4&#10;FBZ9N+Z+/bI46Z7V8bMbX46z73szfnDj67Hlb16OdX75Yqx16nOx+KyXYp0z9XrKkzHtuMej4Svy&#10;UCvPjrGbnByV250Rm5z6cIwceFFUDW4WMwXybbbYNTZbZ+v4/cVXFO/6P/+BJ5ap8O+c86+QnDaL&#10;0SXbiL6K9rEoUcAZkCfGY/WrX6Sl++W1Sqn1fsdXyCOBhpG0t5LXNkWnCBd5aRyg884QyiPgOTqk&#10;Q90ossbSRQIAByDIc7AhJ3EKgPN5+nwAsELddB76k2l5fpchiJf6WI4JFqfgpQ8YWictZFCdzpfc&#10;TU91LQwrmUb23bChLd4vs7roi0ClIyeX04ORzLCXBGSmecRYc6KyscPzVuhLTixjnEX/nNFTQ2k4&#10;mRt2r6npmqILLTHKnZiQNfEkrwaNv53+xrUDKjpDx/W5QWfvVlR+gCDBABQ6NajXLn3WLWHgdaB0&#10;5uD+mwoFsn0Co77r0+/6FLP064DqOQskMLBcBIEOSsHxaCh+TfuAiyDtuhGaBsRpVEAGjdOAmIpg&#10;qfQbgl6sG3MiuG1vBEPmT4PipQwMKuDStch84tkAJPFTHx4WUOGx1FY86pDejwhso4u2UlywYWy/&#10;2yHx4YfFCnIpcIluvfLym7HZxtvE/JGZMbLB7lH2mZNjeN+fR9enfhzjdrggWo9+LLY995XY9aKX&#10;Y61TXoj5pzwfi3/xVKx96lOx3hnPxIwTn45xO10WY2cfEeW9u0Wh7bPRtOInMf+bV8eijfeIrTbc&#10;Jj67xS6x5QbbxUEH/mf85S9/zRuvCaj+pbb8y08s4d+h3/yxxmZjZzBH5hMfbhAjeN25AtgceSwB&#10;iD6SLUMXoIE+ZBBzmwMBkHNE0ZGPAYbMkSfy4b0OjDDZOwwd1Sx4fSZwAZUTFJIPhbb1rLrWd+0C&#10;D3NPmbZP40222IqP1wKQ8j59AAdlN4jSG+EAuJ7vY7Ck3EtGldAAPXXG2U4BIKYXQ4dd3oSX0u/R&#10;I/qOnpiyEgLoPddnt13iKdgM3ouduNAhXgu26DqJCxNcdutCbILIJFsqokClgTFA7CWk/ABBR7cs&#10;Eo0qpcYNPgadQdZnWQWRwPF8k/n5ZlZEK6UEODBPSs71JTxqzgZFCfFexC19c5NSORAGuHg+hDhb&#10;g6TPqPMjfc6krVOgUDmoBcDSACAYjAXWyRbKAweV1WD5fEqQWHOTE3/wZ4JWBpOZf1MEjQ1BMe1w&#10;LEhmkn7IK/TpANhDtFkWfkhg61W/Zi3dNm69vUQBSwodcest98Xay1bEsjlLYoO5a8ecPb8bk7c+&#10;LgrtAsj8n8a4/e6OtQSiXS54NTY664XY7NfPx9bnPB/LT38+Fv5coBL9m7TXlTFm8XejbHjPGDtF&#10;v2vdKdbf5Ufxk+PPjZ0//fnYabu9Y+/Pfz0OPvj78eijz/i+n/z7pNr9/fc/jC122E/9Y2sAKCx9&#10;2lx9QS6bRPccKRseSmOMgSGmpMIiM33INPWATVZYJ5dUH6BJ1vJaVlY8iuTUP0syQLekY8xBMc1i&#10;NiAgZKyr72UE2Ye9aXCugFWMfa30up6BISDhAHRuJ+GI9RYWgkwBFtcFHACsBFa+473uIYCyyy4y&#10;TQcAg0qPliGMrsk11G50nx24uEcHbVT/vQyFWJzlKhqL2o4+HaO+L4kNr2imjhBQtXEioBJy4aKA&#10;rLZ9yMrFMmr4cnJUIVuunVenyvFGUrIEHJYKawLwUHoSD+lJSHLg4RzASgjMMQ1LeMxDYQnxVlg2&#10;yqAGSVKwSpjv5LXg7kOeN9G9SteRQpMdgoq1DC5yBiYrkcneycvQH1kZ5imwNj0ARAPaBedW37w0&#10;mwB0WOfJG2dGhwr1YpLCA0hyQhZNQoTn4y0pMHXADnUARDpoGxmyISkhgBqWJxsWDYT2/OD4M70A&#10;kLmgvxdrAi+6+IZYsdmuse7i9WPZzKXxxT0Oin2Pvzwqlx8dY+YfH2N3uTG6fvhkbPX712KL37wU&#10;ywWo/7jxzTj2mpfjK797Jj59+pPRss/VUZjzjSgbFKB6to9xfVvHiWddG1defkcceugP44D9vxnf&#10;O+qUOOWUS+P6G++zZ/rv/0p/Pqp4avribd034ifm2QCTPRFTFjKYZGc/2UhzkRRouWXDfBX99n6A&#10;UvgeAwtDiqLqM+kCgHSSAQ9igAGE9AAOLRRukLFzHCQQYexa++bJSE7VOTJ2kg3neQ4KsBiUuo7u&#10;6TI46UIH7IX7mxLixfLwZzgA0768PxU8jrFgUjAfQArY3Mb8jL/NvnReuwwzT8503DVFnsoGmphK&#10;+iN9q2zuNjsCuF7vpc+IxUi4FJzP1w9xsW6MBqa+c1jueLbcPFYpbwbyMxjNmxKUGlTuAHQPqyZB&#10;4PYFFKgeYGM+Bx7uxYs6PymhvJA8li0aNE/nkEqlgHMYD6VrAGCKOj3xKEH7+rq3PZeA1za02JuJ&#10;ZLErQSVzUlgdEhEIAxpIuhwKWEy7WqAIMekhMRjbFJPJIbPjNT5OcmCZpUhSECjpEAv3SJzImzLp&#10;TNscsEtx+Kxk6UcA1TwF++rndrsfEs+8uDogYKxb+sc//hG/u+iG2G/fb8dG634q1l++Mg484Nvx&#10;+0vujg32Oz0K650UY1f+Psq+eFssPunR2PCUp6Pjm6ti6vGPx39c+WL89pZX48wbXowfX/JkrH3o&#10;xVFY+r0YP/1LMW+Lr8aNdzwXd971VBz747Pi8EN/FCeffEFcfNkdcfX1D8S7PJiYf0UwKazzv1/9&#10;5rJoHV7upStDip+GXEgLuJCZDJxlBUigTRjOjUyFWEeGHJ2g0Fh6jhEQoiuAx7oCa0lZY+TwUE6T&#10;i3pB1/FSMCLilgwhZLyknChwfceUaJRMOqeVsrcY+6RuGWpwD4DAq+7Jq2ROGGOA2gHwHsYieRuw&#10;JDJKvyO5AkiLf1PLqrbhNfvsRKTPeC595mkZjLMMAu0zwPWbpv6ZMbm5p9jmTF64hpB5LulRgUkv&#10;3Chfgna8TRNb9XbPsEVwzKMGuPO8R7F0ACooXVZDcMjCKRYiXuK8QayevifpYBqI5yFGgjrpbzZ9&#10;gQairCXADWAdRaPwTPzNNQAuGSICS/N2AKjBqu+ZoSBxpjwllnQjtV+vAMagkiBnUDGBCycLmBSX&#10;iUPzbB3O9GFZBln1OdsWBu/UOX2xBlYC0UCyknlIIB4U+KGpBOKU8WScSB/VZ30PbWVuh2TFyPyV&#10;GpdNYv56O8RlV90Vf1UAQznQR3/+S1x0ya3xg2N+Gdtvs2fstvOB8a2jTo0/XLMqfvfHe6Lq0z+M&#10;sZv8IsrXOSHGrXtCVOx8ZYzb8doo+/z10X7Uqtj0tKdit/Oei+1++UR86uePRM2eF8WSAy+Mb//i&#10;pnji6Q/ikUdfj1+dfWX86Jgz48yzroirrrkvbrj5iXju+bcTRfoH+XMVlY79DzkmWkRxRhd9ymCi&#10;On1o7pbuI/1lrLulfCR5vGpA8mPim4lRjCa64TIxUTzHLCiqDavOxUtg/SU3ewE8knQrY29dUwYN&#10;pc9MX057uORIn1EKVCsaCB3kXBs3lFfyA0DoYlI+mBHXlq4AIuQOu9BvDCqdX6KBBpVe+RujYM+J&#10;E0F3ZbDtBYnToK7qQ2KBfnOv1Ck8JAwIA054VNsxov7K2OtcKjNK+250anwKfqSJOlfK2YNUbyrZ&#10;OaQfMbgMnm6sAcEC29uoMwSwBKpeW2RlTyrH4JM98iI3gYIl2U6jy7LzGQkIzoW7e4kB4IP2mYsD&#10;OnkEXQ/QZfySMRrCpvNQyvbR9fLhbJ2j+myZkwQ901migtAYBASB9yITiMUiwymrKNBlLR8WE5fN&#10;rj+5Wy0VzPwW7u2sn65Fu7if+yTwQH1syfGu7pton7wTHhVvNiIKCMCItUb1/gfHnRWvvfWPeOcj&#10;xTAffBxX/OHuOOW0S+LQrx4TRx55Ypx65pVxyZV3x9tvfRQ7H67YavHXo27xodG18sfR8rnfR/mO&#10;onrbXBJt37g3Njzr+dj81y9H3/FPRdnuV0XP3hfESVc8Fbc98GY8/+LH8ejj78TNtzwW551/XZx/&#10;wQ1x/U2PxF13Px+PPfZ6/POf/zCYKFPi3yuvrY4NV+4juW8QIwsSVJ7mmINMpfwGFN4GJRUgpFDE&#10;sayt8hSGxnJIBhSP5jlJWXviJhQPPUExmXJgDA0ujTtK7zgJCu7sHzETBwCQF9CYe95Q12ZH25a+&#10;OU51o8jcM2mZ9AsDbjAACrwSuoiH4voY0gRVekx9j6HVa5Y2kfxIwAF0A5TQQO/NwqRfn4CW3/Pb&#10;jP+cdldfYT9VTV3R0D9f91UfdS3Gw2VtZADxVGwuSYm8Z691QawNZUp17YNuFApuyyOrwy5G3HgI&#10;eidQDM5ekYMqQAAUvBpKRwJikLiJ9zrs1bDusoAoJNac4B4qB93zJKqEgJLSUBIfLD+xN+MzAdNb&#10;OyMsqKDaSTVxfffUqG0bUHtFVXUeMRfUA8sGH3YWT1TOAFPnmTYwR9YgtU0lHmMx2lwnORzk6vp4&#10;KygiXtYGgX45hqI/aouCdQL2wXnqj9smDyuA2dqzZAKA6TwAuvdB344HHn453mHt0uoP40p5pPN/&#10;e4PinYvj1DMui9+Lov3hhofitTf/EjfefHtMnL4ipm7z9djk6D9G/ZdviGU/fzo2E5g2PfvVWHHO&#10;KzHtJ09F1RevVUx1eCz/8lnxxMt/jxde+nM8+8Kf4+nnPpLHej/uuPeFuOzq+xRPPRz3r3oxHnjo&#10;lfjow7/mquFiMvDq6++L0YVbGzyDYg+k0ftno6iAaiPL215fACCewhOVPA+Jpi7PbS5TPwENCoxc&#10;ZIAFMuhxxlX624qa13L1CjEVQT1eiDhI1yT2YXKepAC0f2TeSsfJNW39qaiAGOUGKNIBeyv0kr/R&#10;h+lM70DfAAdAKIFKB2DmtwBYByCB3jvJwbm6tmmj7632SK/SsQBWeTM8pPrPOHiuUuCD3VQ2dUaL&#10;DABZSPIRFASQ9MpawflRaJBisfkg+zXYIkgxsQ64OErp7WJ1dAEcKY9T3VImrPagrDT0zXMUpgzQ&#10;PXky6CGWjLkcKdtQsdzIdA/PJDCNzKcIFUXl94APj6W/JWBSqf2ew8JTbSZLyeri5aaAufyDgdtY&#10;HVzmJyNOau5SbDQj7y0BG0i4ag8mcw3MjC+2MBg09mRnybSf5UsWUOfndRnsZWrTChsDEigAxJOa&#10;9GcuIFc/dPRKGRkr1hnh0UhDO5Vsg7OxBnhJbL3jAQLOLfEOz3x65+O4+pp746o/3heX//HeuPSK&#10;u+KP1z0Yt935TDz/ykfx7vt/joXrbRvrfPagWHroFVH49CXR/YNHY8Gxf4qF370lZv704eg65rGY&#10;uN3vYkzfnrH30b+Otz+IePmVv8ULL3wcz73813jh9X/G62//Kx5+YnVce9PDcfc9z8T9D70er775&#10;kRMUfxEV/evf/hU/PuH8aB1h6cp6Rfmov8hXdJeNQmEj0KuSpTeg2MgUgAgE/I5FnlQ+kJkFQMiO&#10;8UeJDTIU3gADMIQXxTkfzyMy70MsxZjrmnp14mfBFrruoqhq6PSTVxzH+EjPAqjwIsiUtplZqG0O&#10;UYqgMr23fqS3gcLhCHwfHxn7AyD65aqf4rW88BbgAkCACSUE+LzqM9LyrAOrau7zdR1OEGepjfTL&#10;81TD86LATqHUPdFROtmPixVomClmIosBI3PHoNOgpGiiQXyuAfXfOmggnLRHv026RFpcSogl1CsA&#10;ceWBPZOs+YIEGN6APebSM+la+ozUNTweoOHN+nQ+Ljpn8GUdGNiiQKjtohaLcpH6jgF9LvAIfFgm&#10;z4pPpQqdGr5lHixnAAUknu7BBJ6poRSF2IGtuUxFZQSsJOojnjOzjoBM42CQ6VV98isKRSYMz6b+&#10;u9JCFpsU6wZb7BY/+dnv4snn3o+33/9r/PH6VXHn3c/FvQ++Ejfe9njcdPvjcf+Dr8Zzr37sZe57&#10;7XVwjCzcJppXnhSdX70lBk94PgqbnhWF2i1jrxNuit2uejMWnvNqVB9xT3zh5LvjlTf+Hk89/1G8&#10;8Opf4s13WR4f8aHitw90rHr4jbjptifjoUfejGdeeD/+9s9/epHiK699EJ/b99vRNLjY7WSOjQlb&#10;DGEPfZtNLIkhlaJ5j0PYC0q3tvoHDWQlsPqpz0jsQKsZF6Y6GCcouuefpNxQtYyJku6x8NN1eXgJ&#10;AKtXplwwYiQxapp7Y0JVY1S1iH3o2oDEtBKFnwrV1H31uw5fF1Dofoy59BMAAig8IIyj5DFL6XhX&#10;ZvA7vbd3tTcrptEBn2IzvFHpOzyidQg9Yzy4pvStXs6GaRzGwMDW73kSCeuySntaeJ4Kd8xrvy0S&#10;ccvGXgJC2Q9x0qAAMQS9kvdgHia3AsZi6Tt5IDxPaWYd5UMhh+TGUTo8G5Ol/QIGk7ckN7helioh&#10;RP2ta5JmH5ovi8mBgNUhzwFhRXVuzn4LWBosPCpWhc526xwGhFRnVdtgVDd3y9qtpbYClFJKNANJ&#10;T+pJOagybqNwVn8zeAw8XNnpeoGFttKenI9Lz4visWeD59vsxXQen6t/9Bvlw0B4DdK8DaUUS2Lu&#10;8k/Ft485LW64+aH44KO/xjXX3h+PP/1uvPjmP+KeB18SwJ4SPXw9nhOF499XDz06NtrxazH36Adj&#10;43Nfim3/+FFUb3lyFEYPiv8477G45NEPYoPfvRYTvnJP9O3wi1j15Luifx/HuyzjEGL+rP8++HtO&#10;7r7zwT/jznteiVX3vRhPPLU6PvpzTvk+8MAzMX/5Z9T/pQZVf5H6wTY84SslTdpGRldjo+/w4iW9&#10;GMRrY3jprxSe6gKUEGNjD2VlhT4ROkDHUU4BS6zHuy5NEdhQcACDXi1YER2DC6OiujEmVtW7no4H&#10;S7RLTs5K6zqe3sCryGOgB3xvaocHcVvJ4GFo8VJkJXEO2Qaqe5Lq6W8Dj9hZDExtZPLXlfGk3QGT&#10;z8NjFd/TD8CLM9FBnSJeyskawC59dILFk7+ULs2zsS5kDh6LzmQc1okYiUnV6fJWwxpYDRjgQLH5&#10;DostZYYWomheGoCSsbJXCg4A8FakaaF20KahBSsFnPRGOYGqz/S7IcUmXIP9AR30L9hSCrkiB6MY&#10;PJLWRzgMDMB37KP3pNcdX3E/3b9H12F1bo1irMrGVvNbvBwWLbeuKsZVAhzJCVb0ZpX9ep68Y8Cd&#10;2ZsHlcEwqF2AX+0lW7nGEOi1l37pfrZg+gxgGZBY8LkSqKw5zwUmkP/Po0+Jc357Xby9+iPFTY/K&#10;o/wlVn8c8eBjb8W9q56P+x94OZ585h0vc3/s8afja+fcGo2H3hvbX/pmrHvK0zFmnROj4ovXx2F/&#10;eDPufe6DWOv0l6Ow1ZUxuv3P41F5KbYXY8+Jv8e/BKh/xsdMjBXz56+8+de4/c4X4gF5xjfeyi1o&#10;f3vhDVJsKYSAwu6zWFwMpvsn4+aMlvQAw+VJex0s7PQ8lAwMigygkBFZXbJvAGtQYASkJLVc5SAZ&#10;oU+e6tDYEscgBzwVSkpMjVFu6B4RoJqioqEt6kStiO8BALLGSxBLWy/t4fgsqaS9ksaYogCMgAtt&#10;AQIy5TuMJSlyKb/jIwyD2m7d0vcuO1LbnZShLxgJXccpdd03qSIgzPdQRgxxRWu/jbsNA+CXYW5n&#10;q7UReSqW5PfNiYJnmNVIZ2TwECi9BpJNLmpbh9QplBegkJXD3WKZ8TZSJFw3nknW3bPs+tzpZikd&#10;GcAhgcixkn7DuShlHqSieU0geucevJn/lhB1nXTrxc7qNwwMQSM8Fu/ChiT9c9Qe3YuBYXKPtrVr&#10;kCtbe2LC5GoN/lInRWxN1HksJgPDADCoeBdP6okX0y5AgOWmXAs650Be4IEiOQGhdg5QEycDYVqM&#10;cdExpN+5EgFrrb/h66Som3oXxn4HfS9O/dVV8dyLb8d9f3pB4PmHH73z7Mt/iXsfeiXue+ileOzZ&#10;1fHnv0W8+97q2O7kexRPXR71B90ZZXvdFBP3vikW/fy5OOzGN+LGF/8SA/tfH4UZP45N9/2V4rR/&#10;+hm9UD7WSn2IlyLNV5zh5f9nXvk4brr16Xj4kVf92fd++Muo75qnvonqzqfKPg2HJ+HVD1M2KTBj&#10;3Y01Rg5k2nQ4kTWLeEVKBWvBWzNHJWUnGcR4uXod4yVQeJ2TxpZJYG+Eqc8wqiSx2JUKVjGhsjEm&#10;1bd6JysSEpQpecm9gNQjUAAcxyxUpJO+1u96JUfaSfICj+r2AwAdVngBCI/FOXgsMx/0Q9dJD4f3&#10;zAQIYCP+BlD2zvaItBvvmEkrMABbaeqd4aVFPk9gI4FBppgdopj4zTIl0T/QTYalXR7LQaYuPijP&#10;QTlGVWufFdGgQOGlNDwkwIGpU8dYdCxOKjadwTt5AlfKSGfTC+lceaXMphVBhxKqcfZc8ii5HVae&#10;g9XHmuGRnD7Vd1irDgmT9S+evEX4+pxYzQsmsV60Yf6WMg4bxviapigbN1Fcd47upQBXwvA2zsx8&#10;Q/V0b6gg5SeOER2s40X1HoBhHLDaOrBSI4oBPR2gdjN/5j6YAtJPhCavSj90sKiO/R4auufExis/&#10;F+dceFM8/ezb8YSOj6XpH4mJvbb6H/HQU+/EPQLW0y+wm2XEHU+9Fs1fuM6LFAszj4yew+6I7a94&#10;J/b/wxux0+VvxGd//1LM2OXUKEyWpd/u+Hj0LcVPYo5Qv1yEaNz8j3/EUY8/+77it6fjndV/j68f&#10;8aOY1D5T8pNhIikEkORZYQ2lpFTPdDw3Yw9IkIfGhAn5YmydE//ILr3dCCChvk/jOmCjsoEVzoqr&#10;ONVTG5KZs8O6DxuoVNS2KH5qclKiUWFGm2iZkxCSKwBwfKYjN+ohgaTvDEwoISVnfAYwMta2Z9Hf&#10;Tqm7bcyrUYUByAhrWPbP93g9AVcMDKPteA89w3n4PN2X+EpGwvWEAEzf0yYevt42sMDOw6s2ZLSh&#10;k2SZmaLhAXg8MLzggEw/diWu3hvdUkqWhFDa3iEEQtE8YQvNkgIl9cOyoYyZ2bOLlDJSPmTvJevO&#10;fE2ployJYWfUpMwoJgAFSHgBQASVw/vZW+g8B5UCi72BPQCZHzJJ8POkFKYnGkA8Q7sGoV2dxCOy&#10;q2idAsYx48ZH2YSKaOqbpkHGipWoA9wc163BUt8oL7LX1D1oOxm/nOjGY3LQfhkHeSooD2lnFko6&#10;na5zS/MmxFksjyBxwZwP2aCp8zaOs8+7Ll5/6+N4+rkPvd/6X+RJ3hEYnnr2g7hv1UuKs/JJHf91&#10;yysxll2U1v55FNp3jdGvXR+bXfBG7HHpa7Htle9EzR6XxoTBHaKseWkUph8Rp9z1un+35t//UZKU&#10;LFC08G//ivsffD2efuKt2HirXT02TGMgAx63akAVLfQa6iWLz14g3oQHo6n3VkQbWGQiPZFsHGMh&#10;7zlbWGZdo8gFj4eSi/JZVrnQkTR8rQz15KaOmCSKXtHcGXW9FNHKuOmegIrfOaMooKPMCSQZflPH&#10;TF4wZ2TwqM2AzSl2jL3br7arHSg+ht57XwAa00Sdo3MzPY43TK9r8AhgpSUuAAxn4nS67pP3WBrV&#10;7f0CIcmVTTVG6c2o/PA+G5RWSd6snC90CvWg2ZtL6vAkKYjVQNa2D/hp7VgMlBdrlRkxNVqKlLGH&#10;lI2B1kDgNQCVvZM8GBbOig8A9X0mHaANAqF/i0fQq7weCmprL9DyvuTOXQYF6NQGXHcOCpwYAcOJ&#10;ERYdzJo+BgDBM4k4qbE9xtfWyzh0R33HoASk4FzAQDk8L0K7oXQ6ALazknheqKz+zjmbBBdzb86U&#10;MQ76zrRVfXJyRuNFmxGI40S1tXeuDvW/uXdB/PTk8+LRR1+Khx5+I979KBMJ7/9V1OyFP8c99zwT&#10;Dz/8sj7/Rxx76xvReMAdUVj0X1Fo2SLGb3FazDztpdjq/Bdj6yvejcYd5cEq5kTZjD2isPZJsft/&#10;/RHU/H/8Y0+Kf8azir/uvuthBdskpXh2sfqGAWD81R8vy5kqegeooETQJY0/fWO8vJyevqvfDgMk&#10;A8YgmQa0GZaxmWSBMSRuSotPImtQxpVnfFW39EgWOlo6TNHr5bGo1ySBYTou8DmlLcObCQXATRXD&#10;0mAfkS7RLOhkVowLQAKPkyTSgdQPqCb6q88AFroqY06OwEZfwEJ/mGpBhzr5PcZE1+hy6RIxl9qg&#10;c5zOp7IGqqv2UHRd3zOqa8rgYpQdigBu6B+eai2vPGdP/kK7PRU8c31Ze1lvnUTGBM7c3D8jatv6&#10;1SAycSAdF4qngrNifRAItXpYc+Ya9DcgsvXSMUNKSFylge3G2+l8vJDr6PBwUkQKNx3H0HGurcFh&#10;X/Sc0c/OmWbqXCxQZoKwahI8AzldrlgDSe0VUwOs6sXLUDHP5HC1wMRrnTODvXbPnvfAYwIWnWuv&#10;K8GvmaxW3/yd2kzyATpBf6CzVFKYHmp8PBcDMLnGGrAxd5W/HZ6/aTT2zotTzvhdXHfDg3HH3aJg&#10;RVB9JFA9LUW/+bbHBLYX4pk3/xp7nPtsjPnsTTF28Q+j0Pa5WLjfxbHP1W/Exuc+H5+68r2o3OH0&#10;KIyZHiO7nxbDX74ghrY5Id7MpN4ar/R///tXvC/AvvHOv+LMX1+q8ZihtrG4UmMquTjZgCFT/3PH&#10;X7GWGVJogCSZ2mConx6jmWQHi9SPMbLH0jk6TP9JVknGNnKifcQp1Pg1yxvVCFBM6Na0Sw6dg65G&#10;bx5mmTqPW0LJSSgAKAAgwwmtAlhWWGSrVx1UkJdS3fYyOifBRa3e8miTbhDDmc7RRl2TNhl40iuy&#10;mAkGXaOURQS83F84wJA4S2jwAlIY3HLrUFPffF0LeaMfAh0b2BBTmfpR1C1QdU+nSj3RakRLSYmv&#10;mPwd0sBh/euklD1SVDxRdpjB03vAQ0ZIgw09MiXAaqthCSSEoJtzngWAMuIREIS+MyXUIQ+Q2UQE&#10;I+XV0TVD3kdA9QMOdH0ooXfyQUi2UhoEDSQA5zy2O8MYeCcc01Xo28beqadpcEE0sWtP/6yoUV+a&#10;e6ZbkVCOQZSJVxRMbUJxPA2g3zIR6r6RIZMldgq52G8qSbKwF+qpMXG7EZ48tWiL9wRU+/Bsk9tm&#10;xSFf/17cfucTceOtT8TbAhVxzkd/i3jiGcU6tzwcDz34fNz05Acx+s27orDFZVG25GR5q1Niz189&#10;Hrtc8ELseOnr8alL34lxnz47Cs2fixU/eyzW2uv0GLvWd+K6lz5K7PxbQOU/dk56+33q/Y6KyYqn&#10;RsQMRjT+9jgon8Yh6SvjklY4aSF0GMOYnpw4Gdo7MHs99T+nGCxjjRkARSHTu29qmt7SNz1qBaBa&#10;AamuY9gPi2gkwydKmE9FpBpd1AlZyshlXJ5sBJrnShjANMLqW4FdcT7TIoQpzvABPo0/TAodAlwY&#10;W1awIw/3STKj7TgFhwqSlWmjfo+3JQ4j1PEUjX6/Zo7LegaISXItVtuHvRuuWY3aCAi7BKpOeU9A&#10;5TmqgZlidvJUfXLznkiVItnL6L05JA0WkgEVpRnEUr2kKEE7SsfgabDtfbDaGlSXucjSD86lUlvf&#10;QS/4nQbM5yFIdy7vhQXh6RIIF0VOHozlI6bC20Ap8RB6r/N5zq5LRtRRymecUSQ+0zkd+ttb9A4v&#10;0v1JOmwiMLF3tgSngavrVYd7Z/laxAGACCtMu6jbSzoHSLDY+l6CcbofsKl9UD3TWSkSlJe6RHtc&#10;xoFDwrXh4Lq28CjdZlKiRbF0w+0EqsfjtnufjdVScED1gUD12LPvxU03PxT3rHohjrzy5Zi44tQY&#10;u+i4KFv/nCisvCIOu+ylWP+Ex2P7C16Jtc99NQrrnhKFDX8VG/32nZizuyhix/5xzJWlvf7+d1Cx&#10;XvLVNz6KDTbbSe1ZKC+FIdFYMwVAu/HaamvSdXkltT29hgyaxthyRy4ASP2jPIlxKz1PDEA5jtSB&#10;4XUxgM5jI5UqhRDVbX3R0DXNy3OIe5luYKtxqru9ZJ1JZo0htJupEoBiiicAeV8IHT4Pei/q+knV&#10;eio390SWTlDwud/Tfn3OduXIEd3S367hkwFmF7BSkg59d0iB95N+O8zQ/YndATj1sXUdI9INjZfa&#10;iCdG32iL1+QBquE5YiUyGupngYyNi2n1AzI4WbqBRVaMo0aztoqHdTH4WARbbw06ioTScF56LQ2I&#10;rDRIJhHRJaXsAjx676d/oJgabFt1eTLXDpIgYF4KD+Hv0oN4SzKSBQySOupAmHvJW7FExE8ZEbDw&#10;UICQ9mL9mHiDHqZib+JJX1LpVFSwdzfgdYUGCqL+lKYPSJvnshL9XVQMUvhZcYBHwmCoLcSAjkPY&#10;kEZ/owjqh2NJGYtckClBiko5gUEbJLROxQ1XXH1nPPLYW/HOe8nX3hP9e/ip1XH7bQ/F6Vc/HlUr&#10;zpCF+2KUj3whxq5/bjR+7vrY+5zHY+A/7o6FJz8dTYfdE2OX/TImHnBXLDrrlejf4sAoVK+Mzb99&#10;fRQ3Rvq3/1hPRXnSXfc+JMuKUrImSrLSeK/ZbwLZCEAO4LHS6j/yc5qd/lBMiwzU34ypAROGDj3B&#10;6HEeHg9F1qGxwOoTQgAcirNZCcCWYFTDtEkpcz8QHvfKWCN7/V76w2QrNA6PRGLCOxrpvNJeEbmU&#10;A4qGgReopLcZv1EDSFylcMEeBxaDzgLABBWT2Z6XLVJI/0YgZPMYZwT1O/7O7B/JEYUaOrdR1I+S&#10;NhxCJjh0DScpcskHc6KU+jX3z8yYqnmYZegEZJlRARwlRJJMcDW4XBoba7IcwjPWGuzSauAeZ+8y&#10;m2crJwUdmCXFNZjSipk66Fq28AihaBXJHPbqM5TY9YN4NUAq4Ay4YlqA0cDgJV2DJ8to+slgMqgM&#10;HAog4DUPL/QDvJjww62j9Jzrp873aEA0gP2iPZTi2APSNtqt80itGohqe7fuSR8BMH8bcLRN/XFw&#10;T7/J8pGI0XuDEEOgayadklDVPsdZ8gi96kdVy/Q4+ZTfxKuv/y1eeeNv9ikfMdn7zHtx+92Px2d+&#10;eEsUer4UY9o+HYXRw6Kw+RXRdcjt0bXTuTH5M1dE3SEPRmHpWTF++2ui/bjnou+w62NCx/wo1KwT&#10;7Z85O577sBRY/d//2DyTPSl++auLo6ptppRLMgYckonpm6l1Bv0ZU8hi6xxiBvqebON/Howx45SU&#10;EYVGblArGSGNRS5sRU5QYrEIUcHG3nyaCoE91RLe/dcxMMqs+8gQYcjQQe/RWJr7kZcysAQwwhGK&#10;bxlr1/3Jw+UmnMRXur91Qv1TuwEVHg0aiB4BKK+/knyo7/RyfstMes2mRzrXHkvfZ2mVDjwZIZDi&#10;cR5QQF8Bo+evnJXMWB5PShE6y1YwHgUqtKF3frC0DgYVS5N7SWyqwH5u1IoCkrJ2hobBL1okwJXp&#10;cbwTSp/p+Hw2lTrKU82l2AyaLZ6u6+AWq8+hAffzfwUWp2Z1T3NeddSJAw9O/u05It3PCutrAmyy&#10;VtCQddSxubJ8EpIGAqHkYC2Lpp4ZDpYBMeu0ktoBWIxAgoOHITiLpcNVEiiPvY/urT5hqbNqgnPS&#10;czIR7DkpnUtfTPlQyCKoMrZQXDVvM9Gf+bHfgYfH+x9EvPL6352oYJ3V08++G5ff+mQM7XmBBLF7&#10;FBq2ifYdzoier98fY3e8PgprnxKVO1wZE/a4PcZsfGFM/uZDUX3gPVG+6LtRXt0TY3tWxtiVv4nL&#10;HnwjEfRv/n3wF4FK9zr469+NyrbpNnpk44iXkIUrU5ApCmgl41WfCxD22CRq+Jz36hPygg5iYKjZ&#10;Iz7OOk0ZSp2HxxqUDmQWT3ICbJI/G+jkXvU8VQUPJNo0lF6IeBqKTfILBgKAePSNd7iSF8gHROR8&#10;lY0pADA4iH2IjQAawCIe1PjrWsiDkMaxlb0vtB6DDXCL13G/kwYmjeQauu404rzlGaerDWQs7bV0&#10;DWKxdi+gzIyft4yWscg9+RcGuywJVDx5QVaBUgv4rnmkLgAIpDxwWTI3TNjxWEjvo0Zj1NhcRo+y&#10;MdA0HgoESPiOTsgCuWMCHdfj0HleFlLk9FgyskkGowbfcyUahC4JHMuXIKPDOVheGFccQJQcT8Yy&#10;DiZ26SgDQSk+gsMgMDFM+wAAa4BQGMd3Agn7KriftFVKAj0FeAAFOmKqiufUObbsnj5QmySw9KzQ&#10;FvrJNVBOqChty2vilYd1n6b+tWLdTXeI1994z1Xkf1VQ9bEU/flnV8cJFz8UFdtcEoWp34+KeUfF&#10;gb97NIa+dnsUtr8pykUDq/a8LcZue1207HBxbP/bZ6NiuytjzIwjYsz4kWhbZ69o+eJlcdDp9xQh&#10;9H/+I50e8dZbf44NV+wctZ2zBXLFSfOgbCgeRop2Qv+L3krvbTDdFykf9Mn91fiLnjFZDIg8GUy8&#10;gkzcf8nOyo2X5jcywIyJr6dX3cvAkh55spenqsjopZdRO7i3DoDD88C8xk1KinciliLGsmdZAyD0&#10;ATkhLxk6tz0BXDISpuc612lzzgXkZPakH5nVK/W5mKhQX6x/eCwfa0vvZ0a1QiAnxDgHWgjYRE/B&#10;RhcGQu1jhTletUXMqNA8OLPoiumkOgB3dSxC6Y46oUZWtw2ZAlJ94OpjDZoVUY2mIxaQ4xiSERTc&#10;4lXUOSk9SjWkAQU8/M3+6LZqeC0UT7+FWiIsl7jAc4mZEJrO9TyVOu4CSP3GQnRACffFWi23heB5&#10;vflwNvZly70rmJcyvREoXB2Pt9L18FZJHVMhbCS4vq7rpIPAw+Qj6X4vK9dnOTGtvuKt3H8+z3Z4&#10;/kN/YzisSFYirptGo23KOrrOuvHQw08GW52j6B8qpnry8ddi1xPvjcLud0Rh55tiweF3xDeufCnG&#10;7H5bjNnl9qj/8t0x/MPHYuLed8ZuJz0Ynz//8Shs8fsoX+vYKDRuG1N3/GkMHXxlzJKne//fBFaU&#10;LH2sz++9/+HokWdgspusnbN3puIYKcUH0CjmaQwO+saYZ19cvoOs7dU0DpK3WYUOvs/MKTKBxajf&#10;+t7xCxYfamdPgBIv03diJlPXFU2fJUOj+NeeRwDWuCNn/qaCArpH4O9YRe/JEuJNMqGQyp9GDMbC&#10;vekHh9oMmGgvMpV8mJOygRPzMCPRvYi7PacJnbSTSF3i2l7pbE9G7MTy/sGoU/gAq8qKDRkCHblN&#10;gJwMdaVkMT09wOOYRP+aeqcKXSgk5RpCn37I7DWBW1Ymb+CL5qIxAU88koEqpShNm8RVS5OI3iUJ&#10;gdmiq5MoqRURq6FO6XASwkqo39vyca4GRddicOHJUCw2JMlBQ0l1HQ1aJgQAnsAthYAusGCxja17&#10;aZ/cMQWznVIiLwmwl0EI2RbiIWeHGHy1l4lo3mMJSdM7Nax7AzqUiGyXd4iSUFzWY8WjDcSGajdW&#10;WW0xoACR+8u9OE/tRhnV39rOWXHBhVfER3+OePPtf8Y77/8z7rjn6Zh72E0x9kABa597Yq/fvRgH&#10;nPtkFFZeHWX73hUrLnwl9rtpdUw/5dk48sbXYr1jHojCJhfHuE3OjcIG58foITfF4kP/EBPWOSnu&#10;eq24Jdp/+8cTPvCKZ/zqt1HZPC0G5KX651MOJnprUAEeauPwFJK1Yw71QX0jI8h4Y+By3oh4eUXS&#10;Zr5DDgKTzxFQkK8NlZQTz8BWba5sKIKLMbaxkTxRWp5w2dQ/X+PO+K0rueUkL4+BZadg5hOhXt7X&#10;XProOSmyhIwp93JiheuKcuszYnODk/vTF4NOdA25IBP97fjZ55C5IxFCIkJ9k7EBKO6n7uOtoKGA&#10;Cnmq23qjSfjgmlR85MSzACfnAqtz9b0ckamfzmvqnSka3zVid8yDz7wqEqUe5YfcRMqtgWM2e3JT&#10;pxC5QArPwkW8Fa4XcKB8Ulydh5KROSG753keFEsC80y7gEACA4Vl77w+CcjZPv6WoPAA7FXhYJPl&#10;BlA1lFbC4MAjMpjOSuqeXaKEDKArKeDc8HC1j7VVHeog7XK1Mb/DOxYtMGCHulAQCXV0GhfhAwR7&#10;InlHrq9rU9hbmp+xotnTEqxLmaQ0nNsD6PzgN7yVjIo8IrV/WLV+JkUlJKhiRcuM+NrhR3n17cuv&#10;/zPeeP1vcd6ld0X9judG2UEPRus3V8UXL3spOg4Q9VtyhrzUrXHQLe/qeDu2/P3LcfKq92PoS3+M&#10;wsLTonyrK6Ow3Q0xePj9MecQUcfOA+OU658rQqn071/x7of5LKr9Dv52TGqbGsMLyboCKskNmku/&#10;NbbEM2YdsuxYa0Bjyi3v6s1H1QfLXPJENiQyGAMMkLchk8wxnJaTwaTxQ/kEAraPRnGZWPY8H8ku&#10;xl5AJG5qJsaS8qKgWHuKnUvxFIkKewAYkkMA/Q7FB0jcwwAlpgLUeCoeWIGcJUcbCH0muUAvHUqQ&#10;L4AKyjHAYkincy1A4gSExoPSJINKoIPK1bb1Sb8IhwByGl/OJZHhPipex6PyiNMmtkzvHo1CXedg&#10;NPZMibZ+Aki5RJ1s7mklUQOlWFysRhSwiZS1S0WWqbE0eDN3rJdUuhSWOjqEwOBTeWAlk7ByeQc8&#10;HqAAHnUUQKGoeAMoI+l1rKeuB8XkWlBIrItr9dQmAAWYsX4MIjw4A0UowgIZh2nOwpB5YoDJ2DnI&#10;1j1dOoSA1TbPRaAAWDQyWQgLQajNSQ0FFAHGM/FYZimiKRDWDuVDSQCoxojfpRdFybiHvne78/qA&#10;mO3LqrsXxHqbba+46oN46fV/xbPPvR1fO0YeZ8tzY9yBD8fADx6JziPuj8Kck6LQ/60YOPC2OHrV&#10;n2Of69+Mr965OrY/TdRv6YlR1ruXPNXpMXanW6P5wFuiapPvRWHCRvGFH16+BkwcbO28+iPmp96P&#10;JetvE3W980WBoefIA2+jvujI+Jj+y5gqbqKiAgBhPFHk9EySm/svYKjPzohK9vTfT1vE+gsk3gRG&#10;18tklay6gFJKLPk+uh/Gxh4FMOhv5oCI10mWYbw7FON7iwPoPAk0eSrK51hMCE2jgJa43vSS66lN&#10;XIvkE9lMPk9Krzbonhhe73rlNkju+o3rB+U92/XqdXDqO23xg+WYBytSvIae0aiT3ieIkhaCDyaL&#10;nR0UMP04U4yDjHl91zTP6xb4D95IISArMx18QfF0E2gPE3wAiDkg5htYAEhCg4FB6ay0+t4WHQFg&#10;6aVk+UQMYicSBKSuoUoShqwbtIA5LTri/SQ8ICkkAkUUkSRIxi3cP62O5zQAJu3Cwmhg2AWpSfQP&#10;jk6ywt5Jg2eKgFWSEFCKLHzV5wKbAWtwMvC6tq6XiQmssJSkBBTurfs5A0bbrXxYygQY1NTBs65r&#10;wfAZApxbEqAMie6LB+dJi52Di+Lu+x6JN1dHPLDqmdj8kN9EYaero+4bD0fzMU9E9ZduirLBb0dh&#10;0bkx8/uPxlH3vx/73fhWbHb5WzFur+tjbNcXYkztelG+/slRtsstMW6rK6J8xiFRGD8nFu16fHz0&#10;3+Z//6xY6v2/MD/1oD03m0OS6cNyMz2BscL7Qo08baEDzwRAbAyQl6x9KV3tsWBM9Z2NHmPJgRI7&#10;6ykr7/hEY45c+Vy/xahyPWSOwjtDKkUnocS5eK8OxSQN/dNlFKd7rofdatno355Kh1cLAyozE91H&#10;APZ8lORgygZQNfYkTpy9NFNAPtDyYnyF3JC9dMLeSH2AlcEksn2EHZlCN62Tp6pt5zE50xyacA9C&#10;Is87qu0uphVWSKa0Ds120Tasj5XBhXoBpaZ1IOq6hryVLQ+2opSdBkETBuZvqZtulA+4aukxxeKG&#10;ViRZBFts5oZkJQjKial6Rf/I+hHcAwqnMhGewSJhqtO5JFuf0WEdToHScDWavx1L6RpYUMdvakMp&#10;UCXuY2becZSsBB0i08eTEhEUVRymijoXoGDRsq1SHA0qoHQ8x3d6JcabtpitxWQkdE8rjoQBZfWc&#10;B5aPtvtzXctg1zXmq38SKoLi+tAnKKYXOLqf0E4+S7BWtU2PM39zYfxZlOyCK+6KnU+6Kab9+PFo&#10;/vbDMfUXz0fjQTfHmJVXel7qcxe9GN+94x3HVDPOfi3Kdrs8xjZsFxOH9ojyTc6Wp7o5yre9NsbN&#10;OTIKk6V4K4+L+18Rt9Q/loFQY/hn/fnLs34bFc0jAnZx3gljAUtQ+5NCr602orBYbKix+qaxhxmY&#10;rSgYJzvGYr+cx9tA4z1VCj9Ln0spMVyUZdFHwCbZeTmGZJRyRx6SS9FjOeOGnIvgskLrOsQl6F8d&#10;NXb9pN55AF/W1KG8eA4egWpvwSvXg+Lp/tzTS//VJxJa7ov1Su1QuzKWRhdKxiLjN4wJfXWywn2R&#10;oRad81NhRhdEZVNXNCm2Qw8AKR4MYwGovOc6LEnxX7MMekPXqI4hgWoYTzUS1UJkTWuPUDns7EXH&#10;NOYR8FrLRRcylcizdyqbenQTxSy6IMrvDJEAYrCguLLIjq3mEX+gcFI8PAvxEQkMnwdN4u+cFEaQ&#10;WLTcjhfLIUHr2n4in4QPFXMGya43rSGul3KkpkF5JwkCL+WZcQbXFg3woBiAAEtc9Ka6JrSPbJ0F&#10;LEEY1DoHSuSnecg4GFyzWP7P76QYojWmFQhInznxAYDoF+85j3kt9d0gwkJKkEmdGAM2Cd04KppG&#10;Yr8Dvxn/+kfEESdeGV8+7a7Y9+I3Y/jEp2PT81727knLdaxz2jNxxZMfxIn3vhcH3/x2LDzntZi4&#10;xx+i0LhntG3ynVj7x6ti7I43R5mO8nk/iELLNjHlkEvjqqcTVH/5Z8Tr8obEUwccfGSMbxSo5glM&#10;ao9LkGgviqZ28gxj2ozHoGoCL5zeiqwZSR4ZDMZRCsf8FrEnVRJNChvahmdpXHSurocxw+ixNJ0M&#10;XlY+4LUERkBZlIur2E0xUXqMJ79nXKGLJDAwkjOdbPLcj/Suzcs+MnnGdewtJEfA4xS4rpP0DoOR&#10;BtiGGqOA1xJFTT1DPtILGeTcGxIg5YQuOudJX7WdMIiNhCY3dkQraX/6Jg9JUgJ25Kd8ON4joUJ5&#10;0nRRv2F5tn6/Fthjra6zP6qbu6Kap8J5wxedDGVwg4VQNYIBqxW/rGsfkrteSwNGQ4gtsDY0VgqG&#10;tUYIAqKzYEWFIjOI4qUVTOHaqqixgA9P0qn3OZuNALH8KCzA5PPl0cZkmwbXHVKnG5m9VmcaZdVy&#10;GQD1YjkL7kAYAeqeuG7vP6f75qacWKuNdC6WiwQLGUfdj0HXucR8xHZ4aSyZPZWuRZuSAqndHOob&#10;tJLYJDOAxJV8zyElZfsuXcvLXAzaDWS8ZsX6m24X770lSnfo7+LQ856Nz/32pZj+06di10teiaNu&#10;fTt+/uD7cfQtb8efnv8gfvvIe3GI4qm5570U4w+4Mwqb/C4adrgwDrns6ajf/44obHuDvNZvFWud&#10;ElO/dkP86sEP4q88JVHYeuPdiNfeeC8Wr79V1HbPcTwFlUeeyAzFywwfRgBah/HBa2T8OODzkBNs&#10;4r/1XXqA4SH9jRFuH5mTQAUgGgf0giXmOQfEtRk7dASZsLQIMGFEBUDLWmPkc5d5orx/wSbeyqFJ&#10;4QZV3+wtAqjwVlQw5EOzoWB4J7wVAJPXAWTIQ210cktAMb2XTAFPVtoAIgDCtQQQ2sXvp0m/dX6H&#10;QO31UdI1aFxta7/0MMHrUj5iOzkUeylARSzVN8vJiQyjhhWHTZWRG5wtdE03tZvc0hk1bX3q1DQN&#10;zEI1MAcDt0eau04WBOC1qrOteCvdjEHDw1CZDN2Bt3qRn6mQKCClOnRMCurZeywh4NKBF3KH/Xss&#10;CZxZFkPnAgTPI+m+uNxWCcoPZyMhMaT4rlccVnEg7jofiLCejACgIphF0RMQCNYpV19fn0kBUtDy&#10;UoCB/ulcQIQB6BF1o1bRHktGArrjxIPiwm4pAMF7JjtQpOTibM+GQXEJD23hvUCUcabuhZfTWLUO&#10;LonB6Yviqquui4G9zo8vXvBqHHLpy9F/zGOxUp7qtAfej3P/9H6cdNfqeOLVD+OXd78Ty85/Odp/&#10;+myM+dJdUdjjjpi0793x7WtfjYE9L4/CxhdF+TbXRGGLP0bHgTfF0Te8FG+8/ddY/QEbv0Tceus9&#10;0dg1S7JUIF8s+2IjFwNAY2EPobFyfIpBEyA8MY6X1hhZbvpNPkCcWAXjsLlZh/cEkXFt6OmTMs7P&#10;vut8+ukYy8ZNY4VMAZKU0tRM50CHSWxQ9uY5SckQekbdaPvwXBn2KWIfPB1eeuZNeojjUXbJn5Il&#10;PIba6kpzexmmeUoek74BUpaepG6ZtSA3twtGJO/D/WUYMOR4a2IkkhcUELBSub6jV8Zoqiky10wn&#10;wkR0cU8KJqgH5xtEdfJO7JPJtn7so1logUb1zY2azoGoaunW0eM1VMwTMOfTKnR6G1xdtEVuv8rP&#10;OB2VJ1ugz4vuF7eqwc+0LAmHBI4HGSHNYcsvBIUVAVy4ZkCIIqOcGUclZZMALRgJ1Youj6HfsJ6G&#10;uInCWLalrtOB4IZZlyULxYDyO6+B0Ss1YAyu9yjgngAUL2VlAbAMFO0kmaC26l5QQGf+sLxql71l&#10;8ZXvPI+mwaf8yp6Y/vE9E4sYCRkUKBQWk+s7MaB7pzcA0BtEmwLwFZ/dOxr2vjSWnvly7HPFq9H0&#10;1VUxdNTDccK978cJ97wXR932dtzy7Adx3B1vRuNRD8W47a+M8XvcIm91bxQ+f1t88aKXY8F+F0Rh&#10;8KAYt/zUKGx9XVRse0ns9uuH4/Hn3ovX3gnHU8f95OdRVt2vNmUVvmPT0hjY8MigQNfUVia6GReD&#10;SQffmVJLCTEe9mbqK7WTpu4YLY0TFK2pb0AAosQNT6bPdZhWWW+QrcYBGRdBTPY0r6lDsnImUtcm&#10;zuHZaI3dOmw0mcviifA8QGKuM7zOtpEsm07aWx7HtC2BBGWFtZgWqk9OWOkg3vMCTLXJ5ziDTZyG&#10;7gIWEhMCLR5L/YXWVQsLTYPzBEbppPoAoJz5LhbRUolEoTlLQmo6BpzEY3kRzzgrdCheaIFOQQMF&#10;pqrWLu/AWds6YFDlKknAg/tbX55MiNTRJg9HbOVJU7tixUFkvqR8eCsUEauIt8C6Yf3xCJT4DOo8&#10;K6upViYH8HYEurZ0ahNUJOv9EqTNsgqNrMfpmSLrO8Wl+O1TFsTwwhVSbigKXgmvKVBZaACLgc1B&#10;9sPA9N61ewCQwQLUxEKAR8AiJZ6UUQDT4bkp/Q3NM8jVprSGsq7qi1P+AAtA6bvMBmIE8Fj6jhiE&#10;fnIN7qe2dQ4tiImD60X7oTfHjpe+E31HPhjNX70v1vnZE/ENxU9fvfHtOPK2d2P/q1+P3S9/LWp3&#10;UCzVe2SM2/maqDhoVZR94Y5o2OeW6Nvt51Go3CDGzDs2ylfKW611RvRsf2pcd8/Tzi6yI9kX9v1q&#10;jK8blgfYPIYXrPQrD+VzHCPrjDXHKDB/iLenlrNLXoml41BEZJ5xivqn85AdtJZHsjrZgYz0XSvK&#10;1d0v/VhiT2ejJGCR2WXMrSPyDvlggPRertxANjowriRQWsig4aXElBp7FfjrtV5HA8kLveaEcD4i&#10;lE03vewCdiK9KXknYjUfkouTXXqfcWMaaocz8jZt8jSAKtPk8lJTiLOYu1oSLM6dVN/hcIOtr1nm&#10;gVej0ghMtDuWmql2TYkGAYoHesCaYFEk8QodujHpReqWWLVYo2CrShSwqpkNOeT+SC8KpbY0Us7a&#10;9pGoVPzV3Dddg6jO6SLwU1s+lJY4AoWzFc/3mRGTYlF2pMGjc7xn4hTlBlimfLhjCcNcGauJZ1D7&#10;6JCfsap4ztxV7ra+a9Tulto+lpFg7ZzoYHCLpS8IjHtBYWgHW21hjTPW0/s5GmiAAoBQLimIJ6H1&#10;mwSaACeBezMSLK5Bn5QPj8b5ntzmWlJCz9gLaPQXpXIgrHs7+4VA6bvGsmJ021h+wmNx2M3vR728&#10;VPPhD8RJ8konrlodh93yVnz/rndi2wte9mNIJ2xyUdRt/vMYt688lajfxP3vjzErzokxrdtHRf9n&#10;onKrc2PMJpdFYd3zY9zMr8Qvzr0m3v2QHXE/imXrfSoq26fHwDwBYeFWMThvS7VJyq4jxwErrviS&#10;saP9ZhCMjfoEaDjPVp9KBimudKBfBgNjODg/QcVkMrS/WQrfNMCusov0W4wQfSZZQQqcmEU6xDUE&#10;2oydOSgw0JgiZ8cxw96+gVgZcJFR87ILHQ3yXKTbKVglM+hSJht1kgfIPKmkveIsAJZGwXNryAQD&#10;qu+Iybz/o/Qa4+viWQHLoNHneKnatl55ql63zRm/YgKDe1I1AS0tbeFX3zkoQI3aoxKeEJv56fTE&#10;IKzAbNLJ9aJVVa2Kr+Stqlv77HpJd7oeSlaLBEFlY5suymNsRAEJEtU4rALWnaJVVxwXY4u+6cQV&#10;qWjpvaS0up8DZX3PoLO0gqpgUuI5cZtKyHsoFRXCPIWkRqBiOXadwFTPnACDLorgIktAo0FjgBBm&#10;TmyiQHgIyo90HwMLS4aF5R6imlIqz5/hZaFIah9Ct6cywPS9KQzWFW+I9cMY8B5FQ0HlKRVD4cVc&#10;RaG+up+6H9Y952Yo7RKoJJyquTvH9ue/FN+598PY/NznY+VvXoiLVr0d1z7+YRx58zvxg3tWx1YX&#10;vBLj9lYcteklsd43/xArz3o+Cp+7PSZ++cEY9+nzXftXO+eAWPGLVTFpy4ujsMGFUZh6SBz+o/Nd&#10;AX//g49Ga7csu8bOwbb6jLHyE+bVzkyy4FElO7wGn6tvnuxHfva2aj+ZOnsVAUXeHvpO5o1YxSsT&#10;kC0yV+zcPCBAACzmlWx8ZIyQqRVTiixdye2bMaxSeimy0+G6Jo9FIjZBWdkLAi8AG6mTjOu7BKpu&#10;gUoxfaPAi0dohYIJVHg730NjzEQ8Yw7NhIKSiMkkmtqoV85j7RS0kXDCyS8nQNJbQe9aFa9XNXWo&#10;PdN1LXa+Ze6KjCBTOBTOEoKoPZ6Tkofqmu6wJCepSdIIVH64FrxSitOqAI2ZYfghCQs2TPHKX6HX&#10;JRlSIOapJtU2ezmI99Aj5WgrweCjUAgGy69XAIPV0+A76YDy0lGEo98gNKed9TuX8qP0DIB+y+dp&#10;edbTPRT3iWLUaJBZScq9mV+r10DXiwrijvEI3n1HnspUVMrSMU2AVJudtMCroNxuI4Ov83S+V6l6&#10;bg3vw/3UbiytlAJFtCHQNTxvY+/L+i/1V+Ph2A8FA8DF3wIygExshfJCa/BwxC48la9T1qxx8Q7x&#10;qYtfi/+88/34/h2rffzxiQ/j5sf1953vxdHyVLv88Y1Y+Itnovqr98a6x9wV37v29SgcdG9MPPDe&#10;GL/z9VG21gkxfqNfxJ6/eSR6drtOnkqgmn9SbP+N37im4rTTfxXjqvvMEAAJiuaEA2Ne9KaMB+OE&#10;wUHpWBVLlsxTAhgdjz/jgWFJQJmycT31E9k4g6hz2ZkX40gqumWQB7fJO8nDmY5rjDK7RnyG1+ce&#10;GFcALp0amic9k4L2jshLyTNB+zozo1anGAtQQf+c7R3g2cw89ghvQ+IAwJL2lsdym9Er6ZzaZSOh&#10;9xm+YPjVfskZ2kjhOEkHnnBPkgJvyt/Quoq6VhkH6v2I0UlgyCMKVOmpshSJ2K9JBoDNM9vkvUqh&#10;EBnEAqti2eiQ/fwQOsmIBjW8Xu6Xuqeqli4hc4oUlCBNMYGQOLmpy2h2hbtuRizkIkN1xFaOxksZ&#10;nV4GXP5brwKXvRegs5VLUHEOgiKVbcWVq4aSmTpIiAibuA/PxPN9AXwO+BRvyIFVYwMQ6EVaVwlc&#10;ioClNCUEJFaC9ByeCMRb6dpWLHkVMnxQNyc0BAQMCN4UhXKRLcaBPulzFAUQs27ISwQAnwTqkiad&#10;ixWHlmY7MCCcw4HlXqY4YMMYPvLu2Of69+J4eaVv3fpm/OHR9+PqR96Pva9+LQ65/b3Y+5o34gs3&#10;vBMDv3g2Fp34RBx7/asx5vM3xrh97rEHK9vttijb6Zb4woXPx8CupNXPjcKSc2P5l86Jjz/+e3z5&#10;oMOjvG5IY56pcntmtRtFKQGs3zGOjBHKIMUiq4WXT9qXMaLnaNRH0ypqMvVbzzFhnAQ0J4kYZ3kB&#10;xrBbY9therbA44TO2ODqPTQKWpbxjwwThk36RGqe5BdVPY6lZCjrZUAb5LnYwbYBT6WjUUbUWcHh&#10;+ZnWFhBai7GRgat2IH+DXq8p+2w73/l7Xu2VBAJAtQZQzIct9P0q6tvkyfBgxFpJ+9oFHBa8NvVD&#10;TacKH6J8CklI1ABQV9dzLd2rwG42TLDxR4csEZNdPGm7ibIkBWF4K2IoZrmz3H151LUNy1u1qJPT&#10;heAFUhTmjxi8tH5ufJFKEeiaLqGgJB2w3ACLjJmUlMwbOxMljcLKZ+cRKM+jZYDwPOxNjpXCcrG1&#10;s6mC7t8IPZAA4LmmMRI27TBN08B2MmmnQXfwWvw+lUqfUQiq99TDOWDWZz7UDrZoo7bRk8KAEg/K&#10;NQGblCKtu66l6yI4dlMtBe+er9H1EDTKhHIZ4PZuGp/BtWLi9r+KPa77MI6/97045ta345jb3o5f&#10;P7A6thAVXOu052L3a96Mfa97KwZ/9mS0HfNIHHndq9G57XkxZsuLonz3m6KM5SI73hTLFJuttd85&#10;Uej7ehTmnRpT9jg7nnv59dhsy52iplPUGAOi9tqwWcbIB0+EF8bwyENJqTI2ZiUuFRRshUAyhn1A&#10;UimZOPcyGnncfJ4Tnl59V78MNMkK8DGu0K2c10nQQn0BlKvDdX/Gx9fUPVDUBqw+yoqBNHhQWuIV&#10;ZCzldbJCYGOfkYF5Uv70Mt71VqAlbGBzVRtFtZ129s8VqGT0CG1I9zvzqD4ju9x5NmlgTipzLTJ6&#10;cz1fO7ml22VUpf0GnXVULIeXalY7m3pIUsx0HoKJYgwDD0ZgOodVHAXQSTbFC7f4QoOarm5pNPbN&#10;Cvb+q9KNmAiD+vVooHmae0VdsxR6RIOSz8rFpeL+XNYCaDSwObmYIOrCqlnp8jMEjQchYYEyQh1Q&#10;zHYNENbfq4I1GAgOSw9/Jl3JgNcJVLWkMRnoHgmAQ/SBFb54lSz/R5EYRAkWQZLtksBR+qxKF9Dl&#10;WUyF8F4WBgkPQANAWMqCYUAZAaHaCsAsOJRL4FX7kk7SF/qp7/UdFRmk06G4+URGfa7zScQ4KGZy&#10;fcV34nPXfBjH3vNOfP/21bHfH16PTc56Lub+8OGY8MW7YvfLX43PXf929P/iuSg7ZFWMHHptDHzm&#10;5zGm56AYv9UlUb7n3VG+x60xfsvzo23l96KsafMojH4nuj9zdpz9++uiH+squbjyQ0qW1I1XwK02&#10;6W/a6uJS0ajcakuxs5QCL4w3N5VCfsjD71FIDEQCEk/MwZooxsNMQN9TpoQhscfW2OGtkGGOIwwk&#10;vSPntwxivKfIiMsLSY6NPMWzSP3QPRIWbKbC9zkZTNW6jDipbeaK8A5qHysf2JKbR8Syxov7eo5S&#10;hw1LkYrSf7wSzIbfoe8AjLEC2DwooU4e0dMyAEv3YOdZT/QqniN5gs7nSnOWG+FQ1Be8pQ422Szw&#10;Jc/UwVoxodk1bQO5MR7fuUxIXCuB1TFkBNfJTdMIvFtFXVvm8lnFSX2W0O7sHQMvYdEZB4gCFAG9&#10;l6SjoBICXtGKj6CkrPZSUkTvH6HzASMgNP1Se5zyLHorHlXSqOCQzEut4ioCWQezxWwR3ol7QAky&#10;3gHoWFUApYESmKBx1MG5eJZ26v48wBv6lsrCOQCEa9EPKQ20rtgvjIFjQ66hdplScS3O49B9s2oB&#10;K83fKByKlpasTUJpXXu3OPLGN+Lixz+KI255Jw6VV+r+zz9F01fuj5ov3hmfufz12OqK16LtuMdj&#10;0n88FGOXHhdjh/aL8r79o2zLC2LsHncKVHdE2bqnRKFxsxjbtkKgOiKqNzst1tvlq94qC1ZBSZUt&#10;NWNsbwq4aDcHfRcTkCKUlvsQW5pCMbkNZdc4eM4Kw6H2OyaSXJl6QI7019Uw7qMAK2OUe5mgwBp3&#10;yYGQIT0a1waAZFelZ1JUqF4d81Kkp+2l9HenqL0ARdyMrFmGT6yTy0GosICqUlmTHosM7ZRFW8WU&#10;tbbO3bnILOse9MP1ngZYKn2CijR81hOyBASP1TYsFtTRGxW1zdEkhwKonLYXE2PfCT98QPS0WV6K&#10;BwoCNorLySh3WkcVq1Hsqz4X2njCO9xQF/AuRXZjZDzU+GGyIQtlQbAmAlZbj11epyzTpMZuUcAm&#10;3ZDiSjaPIftBY8i8AYh08XTOKW0OvScNjaVD4ATBTqeKqzszpfsnKGgDDdTv1VhvQ1wcDCrSma8w&#10;RUAgAlMda8IkDMBPTRbUk4FMQXJPlEQDqw572cMcWTXAi9cRmLMANuMHBNKJdRcAAZipIEqJgPS9&#10;1/DocPWFLLBBN6cIJikb1Ib4kr4z7+V4SmPaM0tKS0qZDJSUok1tu+aOR+L3j/81vnPrW3HEjW/H&#10;0Pcejdb/+FNMOvDe2O/a1+Pr178eTd9/zHtTlK99Qozt2jfG9n45Gve4IqYd81iM/eytMW6z30Z5&#10;2zYxpmFlNGxwXLTveUFUz9oiWkXXGWfHrCg/bcF7M6bIhFfGBFmov64u0WcwCQwOcVjSNAFR42BP&#10;jHzUZ9Nn/daGhbHR+ZxHkJ4shEWKqWAZbwNGlFvtQD/INOqezX0kJFhVDqB0MN+jA1DVdvQn/ROo&#10;qANsFjXzYlrpWRteVcapdYoMlA6qO0YWbhnDC7YU7WMJETG57ql2mq2oTXhZwgjKm3LNVKbQ7aUI&#10;d/pHo6qh3fV+XB+PTb6gtEQeL5kV9DAzNqGBLqtvHkcYnliW+kuoUeBH1C+xehalZSDg3Q4CoRA6&#10;KMdo6ss5LJ7MDYpr5LLHT64V9RqSp+MRp0kBbe3UeBe/6jxnYiRQBp+JUQfBKLmUNYNgBMT7ohXU&#10;IOSaLgmJRup7BAI9ZW+AFg2AixjlIaEJ1Rp4NskkxVkLVRCFSK+ke9rdI0wplDpuReLeivFoU6Za&#10;pXg6F+/lJ6qjJPZgugavVIjwGe3SdQ0q0z0MAddR2wxIvsNw8JoWkYMEkMdA9/UyFw5dh8LRH510&#10;bvzk4b/EUaJ/P7hjdex6xeux6TnPxfpnPBN3PvNBHPLH16L5J09F7dGPxoTtfh/jlpwUhWWnx56/&#10;ejLWO/HRKHz2tijf9poYN/uoKEz5z1j7iGtjZNcTY1KfLPGU+WoLbWRsk/Vv7RsAAG7CSURBVDWQ&#10;WMAg5EMmUuE8HmIRn9TGacz0Gb/BAKS86D+yxPvK86sPzgYiP5QXA8V1+a37Xoyh8AQYGBlhx6P6&#10;vYtpdT4ZM+YbyTSTSTOoqPKGfZSmTEhWSDfRP5b1tJAAEahYyGjGhOJLsWFGrj0VuJjgRvYYRctL&#10;8nfFutqGYTVTUOwIDfccLGl16S71rxVVon5tg/qMeSlyCwo5oH1DiqV0f7BCOt9bUhfl7QoeQhYA&#10;pvcZU6mBXoskSuIqXH2Ba4Vfez5AF3KgpoOdiQAg8U2DXOKEygZn4khisK6EFZIdlC6pI07jYiHo&#10;sDwBCooQHMhS5mJvghAlLCgSQldDHUshSA2C20JWD+rkARQl1QB4LwB10jSwnfQ68wV4q6m2cJSQ&#10;ENe4QkP3cDpfAzsE/cRy617UwWXaGy9Fe1C6XK6SyyP0G7yaQab3OnJimj6kceC6yd05sIRYRSwX&#10;yoyRwOvqXlxHimpBqx8IhbmNdT9zQGxz8ZtxyC2r46f3vBs/umt1/Metb8cRt66Op1/5c2x57otR&#10;9aPHovrbj8QkxVUT97s7xn/lvjjqhjdi6NA7o7DzrV5XVbb9DVHY7Pex7nEPRvsGB0tBpqsNy9T/&#10;NA6UVTmlDGgYC4234128rL5Luofh4WBqBG/CHA3Ujr7okBImpeaaeCiMCx4OoEqGyBe5636ur7PS&#10;klUjqaHPNSamj1xbY0SsBHic6ZP88khQWZ6m89OicXC2PRRMqmUUHVO8L/1jnil3AFN8JPqKTAEW&#10;RtlzaMgDYCMD7q3PPS0kx9GmMMIZb+lTpuXnWW/GV9Ypdsttwbt1fWh6s7xUY2nCeVjn6nPkl4DV&#10;UboO1G8UcC1l8jf3ZPMiRRaEaVBJFjDhyoYw+cwdWQkdDWwxJYXlwmylPLG2JaoaO+3F4J4A1Ll/&#10;CxILJwVjkDXodv/qnINbdRCKSaOcgbMVk3BMu2RlJFwEyERa6fE5pecTEfs5WBXYG/vEgzX4tZ3i&#10;391YuJGokdUjM4gQPQfGfXU4DS5Ao+A++E6Kk0+1x7KhZLQl20dwz4Oxc9NJJkLJajEFwKYpUKoi&#10;2AwWFApvkH+jRNBdEi+8z5IZkiiMAwoq6w2NAdTfujPWOeOl2O+q1+LHd78bB974Vvzg9nfikdf/&#10;HFOPfywmfnVVTD70wag4/E8xQe8bD7s/jtH3HZ+7PAqbXhhlO9/oJSDjNr0s1jn+T9G8dJdokjI6&#10;KJexcBEz8Y1kmtZa73XYINiL0n7aq3ZzjgGSnijBwvd4qkzC0M/0dHyu3zvmIqEE4DAoApqUElmj&#10;B8h5DdWUbjEN0TkszyAZ1fdA3xNM1PvhsVwxo1eARbyO3rVQ74fRlj6iX05aSQcx/EzgOtmA3GS0&#10;PKGvtnAv+omXom32ojY0RS80qmsJHOzN0jw4I2paOqOiplHekCds4qEIMyhHojSKxZKU7BGDkdjA&#10;S+lQP6Hy7YDVyR/pqNpUoE6tqW+eJ1K5iCss9CNKl5hBZmlzU/dMeyhWZraK23bKYrBnOeurJomH&#10;4iFIjQJKHoAFZ0WZKGkpxRkWjF9l5SSM5Ly8J1sHhy8OiixZp15ze16dLwV3J4od6ZhCmlNei4FV&#10;Z51IKVk4rJ4DXXbVnS1AbKaBlCLotw6apVyuOIeu6PqOL9QG0z8s9xzaKIDN3TCG5q3wfhM8WpUH&#10;F6Ti6fxiAG4vJIGR/gdgTtlzTQBqDg+Y8tVVIrrXmmQGGVI4vQxW865nRuN/PhHrnflifEsUcP9r&#10;347f/OndOPia12LiAXfHuHXPjvFbXRgTDvtTlH/5rphz3GOx3S8eibJlP4vywYOjfL1TorD19VG5&#10;/VXRf9DlMamNNC/THHjonBdKowWYGUeABW1RbKe+lBIxUCcAlQ/MFqDoI4XDyMi/13U49B6j5FhY&#10;QLGn52/9NhM7GDEAhqIlu+hB6VFmFF7yZL6J+s0Gg6pI90oy7BDI7MHI7CqegnaNEposkc7Jw2BQ&#10;qVoXqMxaSJDhhdQ22gw7MXNQv2xISZroO+RGSp9JY9LkXVPkdQRUYvDG3qkxub4lJkuXyQICDIog&#10;mkmhk+XTOZ7TAjy6B6lzMqiuCZSxx5AAWMAIBgo9MzYTUBZLGVloNdU0juALTkwnCMwae2arg8wV&#10;TIsmBY1UqLeoYyQGJtW329pQseu9IrAm8ibEQygsypclQ1g+hMUAYAGZI4E+cI6ooF6Z7bZVkfDZ&#10;uy85qzpBrCcvRZaF3xNItrOrrtoH127smiFBCFAIShavVpaOOkFoSK4oJnGAUuBxoH9J19iRB5pj&#10;pdLhej5q2QQqlIaAd2SBwAUYUDq1MQdQyqjrsvUw1jhjECmTDQfnoJx8jjJyXd1PXmrN5PEMLKs8&#10;sGLDzs0Pj/J9Hootz3omznrovTj0hjfjcIGr9yjFTBtdGuXTfhhj1z8lxn1N9O+ge6Pv+09G5Tbn&#10;x9jufaOsY6coLP5plH325hi/9R+ibNF3o7ZlVPKDLQAWaBDtVttIBjk4J9YgPsSSYxjwvowNngQj&#10;kXLx86ckLywwpT2AL/sueZJBlZctxS4AyUqM52ZcTJNRPPVRY+VSIL3neyaFnVzCQ+GVSJ0DJtd1&#10;loAlTyVDTfze0k8sReq66JmmLJTu5YQrlJD9K5IBoWMAGkOMLNJDo3ee+5T+sBCR5IS3n9ZYmF3J&#10;EwLkiVUNUdU24HsQuznMIewRyFhSlJQPD6zYWIBEfl2z1CdkjJ6Seud6YnIFnv3krFrPLHVoxAWN&#10;8FWvsBUfBqmNg/qud7RY0Jr7YjepY3U9U6OitjVqWlmDlUugvfwZayBFtsJxYDEQGsonwbB4r6SI&#10;TETa6uM9dEDxsDZpdZi4XV+WSoOAlZ2avNhzYnwmi8PcFbQ0QSX6YPoHjWDicIoGFm+BYhMnyHNZ&#10;EaA9eBg+E6A4ilY4HzoH+IivBCyND8qTv8uUu4tu1VYSFlhvT4LqfCcB4Pdqq2keSshvZSy8NEaD&#10;n1wcLyyjoDFsnrd1VMkjnXPfu3H1Yx/E1657I3a77s3oOWxVFJZeFGOmfD+qtzwjNjv7hag8+J4o&#10;339VjN30N1Heu38UmnaP9i1PjtnfXxVjNr8ixs76jo0evB7DRIzhdLoATX/ZgsxyVRvsURhjtT37&#10;wZhAl4lNaC80FqOHPJgEhk1wLgoLsPDwef1M5Oh8UcFcEErfubaUUNcmmAfM/O2aORlvg0r6lMkK&#10;Vj7k8gnLUQfzj8wLsUsRhhrKl0kGHgZAUiypGwUJpZ2TnZRyvwAYBiANBdUeXm2BLorCsV6K3wEa&#10;8gEUOEysaTaQ04lQaiXvqHFMD4W89Fv6iCEVIHN6AT2VoZKRZ+Eua8GYIC7wcDJSveypzv4AfjqD&#10;LozSYnWJrZoFlnpZDUDn+SpZF+IslHmyPBVrsHDX5PFxn8RAfVIcZ48U7EK7iClsDbGC0AUpG94h&#10;rYmU2/MjWH8aj3XUIYvgjIqsBDVYnqhEGRkYDXD7KBvdL3WRJV7UoIICwtfVDyov2gYXSkFkWQGK&#10;7psPJdCAM8hYIAGh5E3wnnB+L1i019HnRUqYRaAoGwqUcQSDnJOcAA4lRHh4WvqS9DB/i/XMfppW&#10;6XfEiwTM9QLWpj+7NR57459x/qrVcfANb8WeooAjRz8chS2ujML802OXH98eB1/6Uow58J6YKBo4&#10;7tPyYDOPjcLQd2K7Y26Idb57WxQ2uTzGzf+2+D8UnseLcl8ZKQCPwjG2ApWtruTtp7F4rKXw+h4D&#10;50QMMtLYe12UlJDfAkbHKAJIZnGRo/rjfjOuGhO/5+B+Gl8SVjqHFb0oHoayRTESsZRXm0uHPMEr&#10;IFG5g8wyrT61GIqIeklBvShR9DEXoMrz6dWAgg1R7SB9I1HgZAoA4l4AGk+p9tJWezJ9TmaakqR2&#10;AdPZaukwheHQvsmNXdKhqfKMLIxk9YXAIp11aZXGgzCJ7c9gTo6TdV28r2sPdS3WeTX2qs3CRIGl&#10;0OT5caX1VAjLSuD6mPhioHlGFHSLDQXrGZTuUSlrv+kgk3LVzX1+bitum6UjFDuSlQHljj9kuZ12&#10;JFAvLrVwdgYaxkDoHnbbCLR42Pqr8UzK2aLIUmEdDDCsgryZ6YAUmtigleoP0U94elo+vbaLYug9&#10;a7/wfsQz9ppSCtKfaaGTkuZj/aU8Ap0f/OZJarWTxIJART2iY0EAaVDyOwZXhoFpAlt4hEfMoAOF&#10;xUMytngoaO1MrDbKmd7ZeyJIGeoVr+57zGnxxnsRx9/2Vux//Vux1x/fjE0ueCUajlHsdNB98f1r&#10;Xo1P/+q5KBwsCviNP8WEAwSuL94eY3a7Ib543lMx+3CBasOromL2wdExmJOTTrhIuQBMxnVQO9qn&#10;duu9qyOk/HhO+p6y0Ljqc9qdCQ4ooPqG5cebmbKnJ2fRYxYYc54OQCsvz/hgLJmjI+GB8euiaFXs&#10;ha0YiKPYqMeT9+39rtSpaet19q2RyV8ZQyaBiWkyhS7QGEgASixFVNSAcmzE5CysCmNFG5EB/QLw&#10;ApK9inRErCnpn4yw6Z90R3raStlb+4AcQ6dXvlMOlRvGClA617EnuqLruBiBezj5xHVhT8us74Cf&#10;fSpcNicPWwDdlOOwfS1PNiBtjlJ67zU1gIQFlqF1ZLFXQrLxCwsFqRSnEWTcKmvb0trod+w97Y3b&#10;oWiAyW4Xr5exDIJ1gAuQJDwvfQdMWBXeSyCOnwwiKJ8sOpxcncC78IQGaCADy6w4PLdV57QKeE19&#10;MwRstZ8gl6pnBCe6ynKCtFi6h67J4Noy6zOerJ4pZjwSoJGX0neOFQQOF/7q8N7vRWoxzFyIrDPF&#10;o1Ym9S3T8Fg0PNISKZbONRiJP9R3KZ9jTPWVdniCXa+1ige32/3AuOrpj2PXS16LLX/3Sux4xRux&#10;w2Wvx8Apz0XdMY/Grx58LzY+8ZEo7HpDTPjKA4qt7o+Kr6+K8QLcIQLgjH0ujcLc/4rqqZ8VpZyn&#10;66sNGnteM81PJlQAwmvocwOO9glAPheA2cOkbOgjcZ8NIN5nTm434L1GNA48dBzaV6p2L2URqbnL&#10;5IyuobEhw8p4k7hqlefJVHmRoksueCqW8rhAumvQaXT0j0JVPAbUzzsqiYJ5T4qiPqAfnlMV2PLg&#10;HvLMHADA/UGvJBsMmMaZ8/BigMYZbQHWy4lau6OyUaCSo+CBdOh5m+UjT2SmRDyue9gIqQ2+VjFh&#10;QmEENbLON4y4b4C8ALVCuVEGZ9N6Z0rQsvTFgkEeO+LJLTWQ9CWp7JZeIVxKWyNPUKNz2cqJtVd4&#10;qxZ5r1yVCXelIYCnaMl8SJCl9xIS1hKrkjRJyqyAGsuHtXDpjK5hLq0O5gy2/ob26fvchpd5NTza&#10;UtNU0uwsaEsBphCxiB0j82IAIAmYWeiLwksBsDxSKNf9CUT+TADLDUA5dB7vBYws9xEAmQPjc66B&#10;YqJA/qzofdWuUuYPkHqpvs9PJc35FLws+xYuiZEFG8U2Zz4W657+UjQccn/MO+GJ+Mylr0f7jx6P&#10;xac/Ewdc+VpU7vnHKN/g1Cjb+KyYJC814eD7o/foR2LlGY/FuKU/ijG9O6rfbHGQ2VfPzahdUD6A&#10;0qeg2skVEhGSJ3QcI5HTCjnmGfNSIkY7BTb9zYMieuduFMNztoih+ZvpYGuEzWVscuxsWKDIeCiN&#10;k2VNP+k3QNPYomMZr0PvABQykb7IO/FAOAw0SslavoZOWfvBXN5hxfWcEkZWQMKQyruXwMR8qrO6&#10;7k/GVXwPIGAL6IoTDHgnCscFzsweyksJWBTpVkl30d9a6QoxFdUTzQIGXhGD7YSLgbleGnIALodB&#10;6p0t1ahXdIKsXcASdnpmU6akG7jKWO7c1r6fjWCylq6ljzQ5s9d4HA2OLkjlBfNacN8agahW51a1&#10;9IqXJgVkSTTAyyAy4xZny2w11UAUTsroZdcSRComIMOKS7C815FUUAor0OTcAlw4LQiDhQVkotkL&#10;wxgse9NFOVkn+kppPoL0HgLFqnZfF1qG8NVfNvD0MnG1K62uwCXl9xyWlMOFtyielIbPvLTDiogB&#10;gCYJIHgzgYff2ZMxlgCT/qBcHlvui2dA2fj9uvaACM2cXAxgZJ+zo+UbT0Xh0zfF6NEPxRYXvRKt&#10;xz4WM894PhoOvjMKs74X5VMPj7Iph0TFXjdH+YH3R+t3Hovaz18Thc7dY3yzBC3ZlWIYA1r3zkwc&#10;yQkBzf0REHiFIjHWxTHHoDGp3a7xJnZJg6Cx0fk8DJtVBYPzt4wRHQDK0wz63ktk1D8MFXN7gCll&#10;C+NgeckGLjNihWwTiw+dTMrkRJ2AxUZCWZLE+qRpnpuCJbW49E3Uf8pSG1AeAAftz2zwIukkTEjg&#10;MnBoMyt5AR/6pnYDCrwZ54oOt8m7MN5MvpMiZ6zqdF8Axd4sJEoa5XVK6XrPR0lnSTwRI5tGSs9I&#10;blDWx0JKGJsnqcmKK54iI860QaF1QBxcb6hAwCtRPkKygpIkyoCa+6nGBeWKZXTgHhuluGzEjvvG&#10;8qC0Tq3rFb7cPiwuLDTDfxGQ53WwJmocVhFB4pmw8qm4UlIdKB5CAixYWkBI53LtzCcJilQCkhaU&#10;qhTBpUEkqULlR4MD4qn2pgirtn3YwG8X2Idkcb2KVUJ3gacUJp/kQcyj9gAYtxHF428Uq5jl0hjl&#10;2iSSEsQTWOdMWKCspgf6nnZ78xMMhn7vQmJiEJ3nDBX91L38QAgsKVZv04Oj7qDHou6Ld8dMearl&#10;57wcfSc+GfXHPR3j9r0hyvr3j7Lhr8TYOcfE+L3vsKca/5VVUbbjtVHWuWNMaMYAEl9orHX/jNkS&#10;NCiHYwQXfvJe8qYd6kcaOgBGn2WsUCQpK1lAPBfx07AAxDVJ0vAUFMaCzWSgvMiC3+c0A31VTKrf&#10;sFkq8RjxlBNHKJ9k4ZS5AFXTzpL1Pm/kSlaZeJxpGUreWkZITS+S8stQyDuwDKNNAEP+HaT4BTIM&#10;PLF70jHuT1IGEEDn8TKwGnQu+wQAcR70l7mkln4eEt8bkxo6vHVEtWI7NkDyHBZG3OCVUxCYcAzE&#10;9p6IFvA8x6a+kF1u0t88uR4wOv7SeBSouvV2Y7oZAwdtY16AlCYJCQaDCV8mdVnESI6/uegRvLYJ&#10;2id+TPZksrgpgRo7BlGWjzXxuhU1CheKUFzhjPJhvaWA6bZ1b6y8lA1glaqc23W/jMs0mKTodUAF&#10;8RIMGA9Yxk3zmV08nlT3bZaV86pgtb1abeMJ9SQssEwZV+X1KbQdwgJL4Q0iQGXlwmPJEmuA2GA/&#10;H2rHIYpIlQJ7V9hr0R9iFbwWYNO58kRrUtRcV+cQT5H84LqZiIFWJq1gjPrkZdsWfioaD/9TLD75&#10;qfjBPW/HOr9+Kaac8nS0//SZqN7vVoFKXmrqkTH9iOu8r8W4A++J8Yc8EOU73xRjuveIyS0LdW3R&#10;ExssFAqFoJ+AHHBJwaRUTKwzBngi2tXNHJW+z9UAySbcdhkEv9d5TC2wFwWG0XRYfcIwlSaGMSaW&#10;mccAMOK1ocQbOemFR8K4ZSkSce5gVJGckH7VeK9JxfAy0mzVQFkShrFtaLEpINafOIUMoKdT5HFo&#10;F3EVhtQTsgYVSZeSl0Y/9J3GAWqIDjkNLgMMSOxtFPvXiXpOqmmOSXWtUd0+oLhvvuMoHAJb4gEu&#10;dloiXQ6D814UMtYNHXhceSd9htejfV5TRRt0/YI7NDTHCsuggND2Kes6T0+8xIMJqCImw8FcAXtS&#10;4LloABy0slkuvCUf548rZdAIMj0LrYa5CljWhs5DmyiHQWBMvOIBsJBOvaPMUjI4Px7EAa5+4wwW&#10;lsODiiViYPiMv9PSAypSrZ51p2xE7WOOg30PiPty1l7Aau+RNZpqSgKIAbmfmCiF997u3FdKlBSP&#10;xEoqTb4vxg2zSgsXoX6k6OkLMVcmA6BC/r2UCoDRXzZW8WMzdS0naBhrGZOMD6lOkQHSsfFJt8ZO&#10;V74T9zzzQexyyWsx5dRnouenT0XNoQLRpy6Pwia/jz1P/VPsetHLwdL6CQfdH2WfvyvGLj416oa3&#10;1Jgt1HgxGYq1BkiiYJJXVn0AaOiSvBDtwxNJ+bwDEXEuoNN7TxoLDE7s0FYm3PXe2wLAKCQjQGeZ&#10;FfvI9aCZmRgovooKsm7Ju7binWTc8hUvNRBVrd1+TI3XTElOXvg3wHZkLO9YS4AingJcomPE1m67&#10;jKz0oLTQ0tMDUmZ7IpgMrAbPhH6pP0614+lkuIipOqGTiruhlySvqKIYP6nKC25rRUs9yawYF6pp&#10;3TLd0/m9M8zavBJZeKnX3xQdAD6D12DS/aCYgIo9y0gHJrIposQaqCFTQCfeKD2WS0ZkdTyTrQ7T&#10;MG8hpZiKQSLLZs+m6zUJbMyXsGEMSg+oGGiCPRSpVJnuWMSpdaxbUhBTQZ0L/TMvVrvMpT2IZH3w&#10;XhuqQ4BOINK1aXMnQKN8CYBh+TUYpPxzUhgLiVCxkgNOp2YhLWACKGTndD8Ce7cJaojFJvaCGuoz&#10;KQ/BL4E9FAjr7oQHClk0BIP6Hq9VevpgFnKmF/YcjwGF8spyShEseCkLVQLNCtDX/8Yv4+Db/hJP&#10;vPBh7H3ZK9Hxk6ei98Sno+bbD0XFNx6Mwv73xy6nPx3fv+X1KOx7V5Tvd1+U731PlG17XTTP3CK6&#10;R0tF0RgpxhEFz9gJY+Gsp8aTtrveUW2kgJjCWyx63wxRJL7T5wAMg+aY18YFZpE0C+/H5+6bZOYS&#10;L/pLlpPfq1/Ejg0uGOiXQVPsrdAAYKEj7FRUKWZTKWPMRH19D/v85YQr0ye5IDXpHwayXYYh56lo&#10;Px5J3kftcwbV6XrpiGmhdEBj6zCB83lotsYDcKO3xGLohZdxSHcn1jbGuImTFbq02kF4UnlK5gIA&#10;KZSOXZJgX958Rt6puW+ep5+8sFP3xNB7clp01WxOvyuwiSYZDPNsgwpB50VZ/UuWxGU/ok/MgOOm&#10;WwflluWemXkGuZkilUeQFUJx2bijVZ7N+wZK6bkRQnNQiUKheDqSZqSQ2ADf3F4DBvhc4sJ5EqID&#10;UQCEJQBUAFRCxWoRa+XKVXlDDQYp+5xYlWCY3HOKXcBCsOwiCvAlSFtrgC1g+BE+zEMAKLUDZUkr&#10;rvZJWQwK2isKhNcyzcHrqg1us0Do1DOf69W0Vm1kLz2sfmnOhwlIrLuTACgev7eh0FjKEk7f9sD4&#10;/M0fxUMvfxy7nv1sTDpsVdR/56GoOvLBmHzEA1E4ZFVs8sun4oQb3oixKy+OsdteFmN3vT0mrDxf&#10;spJlxZvj/XRvgEvSAlBlLAstxZPwnfqmfkJtyeqlB1K/DRiMC95In9EP9d3P8zJY+K0MBR5KbQd0&#10;XlGr67vuD6OE8dB7UtbE5egE8QoeKT1Ubv/Fjl2ksR2bSP+8oYtAxdKezNKJ8slr+FWyZVLd2V6M&#10;v3SDcXfcY33BwBJvSe5SeHsXhScUhKeRwYuR9ACoC3OfQulARW1DlFdUKq5qcwyOlySmQveRiado&#10;7KHUPul9M9UdgFNt8EY+urY9quhkuxiHJ4zV1gIz2liJDOSkqHL3uZBLhwaSzEuTEEtmhFSoH7tj&#10;xMqFkkGx9Re90ivrmgAfg5RLn+dbuZ1cwKPwakFJcFhzBCil8q60EjKCw8JbMeROS49ysbfSgNFo&#10;LC0WFyWwhZIXywFXRwGVDyYLF+vearcGipQnQgVUeCyoB0LP+SMph4BlJSqCCIXJvTKIqYo0Ve0A&#10;IKWJXtpPtTYbhbKM3pbbCiiwQJ8I2qFMAhCGypOnAJMUtN5nmlbCRuCiG219c6Jr/kax3QXPxlG3&#10;vxu7n/9MjNvmkhi77MyoPOQeg6r84Puj/tD7Yr/LXov2PS6KwsihUbbeWTF5859FlwJ8UzspOcru&#10;OEMH6XHuRREvW5VlOl8eE7oLQNTH/jkYL43p9I3Vb4wK4JcxmFs0FNIFKK4Xseo6/IZ4lLanoUx5&#10;pNdGd9Y2O3CGT+NtY8YhwwvlY8U4qXTiGCpxWnpnu7igdZD5TQFIsrP1Nw3kVQfxOdSvSPHQi4zp&#10;BC6d799Q2TDEU0L0yjyrfsdYAEBosFkN4JJu4kHHT66OcQIVq30rm3s8eYu3otaR1RiAiSy3583k&#10;SJgbs7eX3nX5fhTk4rXQQa6vz0QhC9T6UbLhRIIUgkRBWjoNlC7gTTXkVomjSEPm1lEEnaOusKAq&#10;3Ly5Oyf1UF6CUj/ICwSrkSQRumZiReHDxWygwZLu09ZRgvTclbi4nyRSHAx7KYHEE8K4c4CkNsH9&#10;UVb+djID5ZHwHZQabNSJaXDUcdK0dbRbwGf9lemqvG4uqETJBSiBCWATA5kCSWmscLbA0D0EqHMF&#10;FM9f6Ts/e2kWGUEopBSQWAtvp+sZWEVl8868gI3+0XdeGWsrJeO71FSZGHDlz66J9U5/JZo/f22U&#10;LzlDx5kx4ZD7BKo/xaSD7o6yve+J+t0uisaNvx9lHbtHYcnJUbXk0OiZMs9KzS5OuU94MSWsNhtU&#10;GhMnJzROGAVW9+KZyJKVkij2vGr7gOJdNj11u+m3DQ4T9RgTAKX+6lrQSJiEN8nUPQAxSs4WDVRJ&#10;MPeUk7wZU/FK/E1ZG5k/eyqFHi0yKC42UNwDqKB/BpQAwvvcB4I+6UDWGlOmCMjIES/lrrXSM4oO&#10;iJn6ec5V7rPfJZ3x5i7SvawiX2SDz1NuximeGj9pckyYXBsVooBkiWFm6Btbj1HYC9Np4ckjahfj&#10;hj5SdE41B17N8ZyADpjYOAYjUfCefhIok2Qu+2GgUVof/J38FBdMVgYX2YTXaodS5XxWtSw/sRnU&#10;D3fP4LGDrRcuqhMuW+L6BgTWTMKXoLLCV4JzQJ2ei+9QBgf5+ptBZLlH9+j6eiUwVZsMJgCv71BI&#10;vJU8G8bAM+/6HdajTQPPEyhYlsLEIvsGejNOWU+vYlY/UDT6CUWC/jJJm3FPtpPFbgDNq3x18BBp&#10;b6Qi5bLXsaJikKCSAhj90XfOdErpOlF0ne8nY+CN9R0WHwNgRRbIck5vSTQo7lh66Mkx/+TXorDu&#10;VVFY+8JY/6g7Y8EZz0b5gXdHxcH3RcVBD8XYxcdFoW7HqJp5SEz5j7uiYf5nolusAA/EOGc2knsI&#10;WPrbm7lobHiUqCtV9DnZTPaSp49Dc1kYqj7rnExwpOHA+5L6d6yp8bE3Uz8wLJ5vkwzIhuKhM+OG&#10;wVg39UCGy2Vj0gXiWBgCukFMxdbh1VJqT9uIVlGpQzU4utIqAJGNJm5BufEMZBbbNVbItsU0Lqmu&#10;Y2eNG2ujXJQgQFDR0zo408wK6oj3yj0C1zZVc1nRwOyoEbDHV1QpppoUEyZVx8SqRn3Wb1ABRtYI&#10;kjKnit33s9EQvRReoKlOlEnuPfKAVKdTjVHfJXrb1BUFHh1C480HpZwMLCcTt5iLYg0kGHiu+aM6&#10;C7goYkVRSWRUaoAq2cqsoUv0r9cDyHwV1ofBaRWozPelvF7bD0XBespaIywyTE5PYx2n4iklPHsJ&#10;QCIlEZi6BCwmJp39U+fI7OBdHKzSfg0EnNtBLIBTfwAxQmpieYjaUytvBUXlAXcAq1L8nsyby2sE&#10;GNpgSiGlslcyYIpeRe1BybDYBOIu23GSA0+GAgNKnQ/gAKLO5booYcYe6q9AxfIW5nm4hmMDKYq9&#10;6oiUQjHqlBW7xTq/fSeq9r83Jn7hjtjupEfitHvfiomH3B8TDqY0aVVMWPe0KBs4NCqWHRs7n3pH&#10;TFl7pbOHtLFDgOH+vodeXQgrg5N7KGCQZHHVn+H5W9gA4FmYyGXcWBM0qD74SfVqd87RUXnBWJC8&#10;EV2WQUgDRD8oQOb5zsxPaZzk/dhFtkZeyHtNCExMYzAnBYNhordan9UoxmKHLgxcs7xGCyxIBpiM&#10;mpdzUP0gQLQRJ0neTPNYsaF+aiMUP9mJAIdB0m+8nwqJDuibftckStnuZ1sJWBh1AKYx4kHdFOtS&#10;GD5xcqUTFeU6Kqpbok7jD/MhyeaV5AJ8JiQy5GArPxIX3MtORwad/rJIlliRtYUkYAp4DmeIdEBH&#10;vLRdg53BH+VC6Wab1djmfgVqLvFYYA5MdjCfGDIckxXsTaisjyqCPuruxEeb1Hg/oUGWh0CRDA6U&#10;KwNMFA1B6lCjS8s9eqfmEgq8kJMXnMtgOlYSgHyd9J4Zm0mYAikdxwigSFg2Upz0C0+WO+9SyQ4F&#10;xJOKlsiKMn/F32T6WNKAV0mrS4ykV8d0WOz0WI6bdJCkcNkSlQNQJ7wqFJHXIvj4zpOjzpipr+qH&#10;z7MiE9vkOONdPZFJAI3FFoXZ4KyHYvm5b8TQz5+JLc59Ln5//1tRe9iqGCNPNYH5qd1vjXE7Xhfl&#10;u90Wm3z3qhiYTkCOoHUf2m+6hlzVZl2fRAL0mM+cgpaiugJEoAcw6Z0xBKLglg00DuqnMdRhGuw+&#10;Q4NJYqTcAJH3yFffyQBSnubiWAGorpikIDRgLorlFSQnqPEjpqpsZB3eaDRDm6zwZGw1BqJv7EmO&#10;l3E8Jd37JHWusfN4pqxzjwkMP3NLomMaQ+azyDaTMm81qAQ6fUciy9dX7Emyrbq5M8ZPHB9jy8aJ&#10;BtZIFxSySM+QBXEUCymbLY/US68ENqAEUEAtcLdKpzAgzM9SPzhZQK1s6o5CK7PGUlIaBUoZQGgg&#10;F4Iz02i7ZSxHsdOAiQcGsLcFCxiJpSbWtUbZ+IqoqKqXu8+NWHDFTjXCkeG7GiArvS0ng0TiQe91&#10;OJg3LZISSGhOjUqguHzTI1E52pSDJquh99BE5kvaZcUAv/cd0O+Zn8HbONWuwcfbllYJewEcFeyK&#10;qShdqpLQW9SfVHi8I4pTKqpFGQE9CifLjUUWULDiVt7ZbBeNd9NvUFqDEkAJlDrPVSFSAns5zlG/&#10;yB7aQ+g7PJvHQjJgbEiu1IjXLzv6d7HRpe9F74lPxWJRv/Mffj8G97shxux0Q4zf6+4Y92XFVvvf&#10;HWO/sCqGd/kvUeM5pnj24GqzFV5j49S5WECCC2DLi6kvGCe8Ep7U66MECsbKcZHabwoN7cPYSAaM&#10;O5bZSQyub8Ogc/mO37kvG0Wd6FIWVlMaljV9NfJUxFAkhwCcn+Mk0E2WUpPgwkA7qTQFbwSVZ06z&#10;lGzhvhh7eSXaTVsZd8Cu/nkPDGigvK/35sMT6VoA0ismAKfGFXYFUyIJ0To0Rx5omoDQHGPKxkZ5&#10;xWSn9nmOgBNb8lZME2GEW0ayYgf9Z90Vet+tGA15QvnqeVgi3lf9Yifnmo7cObnATcmW0WjQZ0VH&#10;EXGzeiW/3zaY81LEJs0DPONUPFhoJ7AmKVHT3Ge0jx1LIyd5YHH/WAsqebHC8F4GDw9k2iOQAByE&#10;5BS6rHvSJICEoKByApEsh4tnNSiAD0pH+ZPjBoSs8xNMeCjO16snC7kOnwEqAEfBLdutadDUZrwp&#10;uy85xhKwmDSFyiUIUMpUesd5AjveKQGlcwCYqCeWGmBZyXS+59fkuRxrYRwYSzwpVEq/y7kuKbLO&#10;zYRFxoWeQ5K3ZZ6D3XyGdz4sFpy3OkblqRqOfTyWnvpkLD/82iiM/iDGrffLqDjg/hi/910xdte7&#10;o2beXqJ+86x4jFlmS1HCBFD2A4ABAPqGl19mjzQ4Z4MYWrhZ9M2DelOLCIhyTD3tob+twP6MNmo8&#10;9QoF9hMVpVz2ICiZLDmgAVCUIQGcjJ8AFYBSDFWsviE8qGzt8kpb9AnmYUaE4YQJcA+NW3p7jFGR&#10;juP5de/MbGJcZUxJRui3GE7XCeLdBA7W+pFap68YXR4STzbaO3H1TBGzaokyMn9Op4/kBK+XnVAu&#10;JYANoasClOIxyqfIAHLdNCAbOLtIP7O/6BPebYaO0SgQrwAirL4TErZ4xFTpvWiMvZOUkb0oPKdg&#10;GpXBKK58cl1LlE+YKFCVxdjycf6M5RfsdsTDA1zKoc56zkr38JySGmwvIEHZlRtoWFOUE2Dz+Sdt&#10;4r09KMLmNwyyDgNPr17UqOs5rgJ48gC8YrHZj83zWSNLXArjWFAeK2vRMrnS1DsqpUeZ8JRQSpaZ&#10;I9AUcma49Fr0QngyPGrSok1zsHXg7Tw1YAqm+ERtM91DETEgRYMBLaTttvZ6ZfxJ0TbKe7Yt3Dpm&#10;n/ZijJ76bHT97PkYs+15MX7BD6Kc3WnnHRNj9xCgdrojyre9MpqmbyXrmYqJYbQn0liZcYj2Zeqe&#10;vwEGSsnYkWlV2ySPwXkbxMhaPG9KYFdbaI8nhtU3sojEt+mdoMDyrLoW25T1ce3id9RNevNLx1CZ&#10;kCCFXtPeZ6CxX6QP5qZMCzXuolcNLOrrnyfZLDYwHPOY3uu+GFL6oesztYEM0AkbVX1OVg+ah44S&#10;Xxtgzu6R8Fio60P/FnjLBeKsTFpAsbM6HcpW0aQYSLrquSgAIUeRWUTpCnE8QCW13svegwCU8CLH&#10;gtIlr/2isFbfN1FQ28vegDOikAkEuV011uloDaSVAVCx5p4gn/UiTPKKmtj6yOKQ5Zjc0BGVOiZU&#10;VkeZwFRePkHAKvcSe6/k1A15HP6afL69oiwAjQZIugcW24v2AAwHA6ZXMmQIF6ue8VYedIjDlhNl&#10;pN16BXjZac4DUCgSQF1uMNqayWKR/WE/buauSFjUqp2UqHiVsDyZnzmlazNfZoVhLgsw6J5QJQDl&#10;zSPxPNBBage919w6wQPRMvjnOyikPIDOxfqi1HhWvCf7crAXhuNBAyHbyVYELUWLuPVZD8aMs1+J&#10;npOfiwmb/lrB7xFRNvT1KMz+XrR8fVW0HPRAjN3kHI2lPM/oQo0hVj6NEwknvEgXVE7XzYxe0VPp&#10;lbpGCpcBtzcSZQqDcYOekk4ndmGMkU2xn8RSPVMlD/SDa3K+jsH5G6nd8zI9LgPlHWcFLBgAACLL&#10;5uUVDV1RLcteg1Huy7VSZOsIIUjSoMSuu8OA6t5Z1yejCr3jO0Amvek2K0lDy/l4d9cG8lu8lCgf&#10;yScWQ7II0Z+LIbkomzhNDgK586gokmteggLd64OJyfjL4HOvVnkoYirvzyKZMM7JpqQL+h4DBnNj&#10;bguQkulkG3S8sGIqvAeeSQMla5deSpRKys/qywZvqiLLw2QdcwvFoLOyQYGZBoq9p8snTIqx48YL&#10;WONjzJgxMbG6QReX9admUKBqm1Lku+q8lzOjCBK8YwBAU7TWDpABA6DQwPId7QFU9qA6BwuMQqAA&#10;/G2QwffJ/pkK4K3SS3nyU0Bj8DMjuE60ClgAvGlQsaAGs66d+TV5Kw00xbd4FT+uVHEZ7fJe78Qc&#10;omooqg/iJX0+JDCxhCNX+kpxBUQASTrdr1bI9F4ZgwDOT6ikq0wU8zheoMQFZiCh17cOx5Jv/TY2&#10;vFxx1UnPxoTdro3ypWfGmKW/jPadL4nDr3stmvZlp6WfqG/EU4oZMDjuN0pBTIKBYUI/28x45njr&#10;b+iUzueVB+bhNYmhDKZiXxyX6TMSNHg/vKyN7VT6AAVS/ImxmL7UgIK2usCaOKroociETa5pdRLL&#10;G53KKzXLe0D5nJQRqACYM3YkHdR2F85C4XVPPzAbKq+/AUar4i68iNdIwWBIleOh1V9A2C7KBkDJ&#10;UhOaGFT6jhS9ExlcQ07C3rO5x96UUKWWYgZAPpwZRjKQLTK+PJSA2IrkBDplL048ir5pHJ2VJIEh&#10;KsjUAJlwyuIKcG+7W6y8Diyn5390URZhJVVKjky1BAdPWmTyjEwH+f1xCvbGjp9ob7UGVKQkdXjr&#10;MlkPLAjpTw8AAAAQEqypnK0SAynhAyorIZ1A0FIUUzveUzEA38b6Qz846Kh+NwXFRHG4hjqtznNd&#10;0wUslV4NLHutpeF1YbIy7KSDZfWCtRaSFjPSi6BgAgXexDsw4YUMkPycNPTw/M1jZL6+U8DPM41J&#10;QbNsn+Jbp7RNoZh0TYFAY+yxUFDaTZ9EOc0QUCioD/tWNA/EwA5fi02u/jimnfZc1B7zaFR+/YEo&#10;7Hl7bHv6U3HEhc9EYcvro3Lp13Q+zw6TMRQA8EgknTyprLHAM3ovCt2XydI0QPyte6ttLp/ya/aJ&#10;cWafRcBkz8X48xu1k+9KdNUUU+8xIk19o6ZQ3rgF7yTDy1NiqhW4k6BwZkyeqqFPsYrGHAChhACK&#10;TVpZbW6aJhaTk7wUYSOzTEAYaHgPf4dM8cwUvBZlS6ztJAeAIlTB64maSZ5NA3gYGXHiKWJ7HaTw&#10;DXi8FLKXIaCulSVPSROJvWBWApXa1kK8KodDf61T0l30lrF05lFt8SR0MW4jIVZwlQMuFqugHyX9&#10;yhQi5Ut+CoNL3XXI2kCbsOjMNVSrYZNq2z0jPVYxVdl4gUr0b1JNSyqqzmX9CRkXbuYMowbHXBi3&#10;rVdTODU606SAIkHl2EMWikyeLbqtb1GpES4dJIGgc3HJbc4oQmXVWYCo65BZs8EASHgsvSIIL3jU&#10;oLF1dG4v/EmxLUtYOvWdy5N0fSidn1ZCgoEUtKccZKVnc8gjKcCnkNbFtQLUEHRKCsr7nOdBKQUm&#10;Yhbem5ICrPwcSltSFMcDsootijeq5wrExz8W/T97NnpOeDJqvvVwFPa7O75w+Rux84kC2JyTom76&#10;1lKg+R4fgucEjcYM4Ai4jCXjCNiINzBAZCGdQJEXy8SGPJY9rCihfutrCDg2BPbW2XamEjC4a9iB&#10;rk+1DPOSyDoLqvv0dzGFLkDViq2wIpwFrOwZycrsZqZjKPsRsDC0fIZuoJiZVILFoI8Ck2ld6gse&#10;GOrJ+jqWFZmmWcb6nc7BCzFfhSeikqehB7Cwc7IYEiBhDks6TaKCRZGkwKuYT2Pqh3yBWFmrPCkU&#10;8JP5WN0HHdUYQjnRP5fDIS/oqO5NuRK75JK1zMp2ltOzNIAv4YkATBegDIiOsqSeBxmTs2/okXvz&#10;GqUsU/LeAqRG6xVTCVTlEyfpqJDHqvAg2rOJUrFKkuLGLCWRFVBjaRRzDBkHaWBIlhj9UgxvVVy0&#10;hmqHB5L35rG43vROeFaW60MVAREBteczUCJ+j3WmL1ba9F54Dadv1d82CYn9CxvVL1y2pwEELCYl&#10;yQZ6+buUsfQgAzwRq38dL8m7mCLqcxIVlCuhaAAQsOTSeQ61z8qeGcEsfZKX1TnU4vEbp+3VXpfd&#10;ACqND2U+VQp+y7a7JBq//lD0/fzpqP7Ow9Fw+AOx54XPR9s2Z8WYgX01rpSAidZIqciKkWDJXZA2&#10;VLsAmEClsWnXtakqoD+enyIbCNB132QIGCEMViYj+vUdY4Znh7bSB4Dl+TyMmQ6WlzjLRwrddX5Z&#10;guRHHEk3vDeIvAUUizo/Px1GOoU3gP6RwubhbfZeGFx5Fz98jakbwDQCeNJ7kW536ADQDB71R5S+&#10;DTBJlowZvwekXB8ajfFnotZV7vocsBFPNSuGc0q/sSMqapokc/ayzF1wifE8WSzDBrAIgYjxWDXs&#10;zWPkeGijs8n6jrlBQJuTyukwKIUqZJZNyocFAPVSTBpNg5vZDlqepoksjZTPQZkawcYw1cV0dGVd&#10;e4yfXO/CxHGUfZD3b2jVObL87cOecSbg81JjBo0G0jDTFHkjC6kIBAkST+DsGGCQcKF9gAML6QdA&#10;67DlsMKkpYXqmE7JC5BhdLCr7xlwp0X1fZbz4xG4t4QipUAZEeqaLbPIYKndla3dnpdgHsdLyali&#10;RxntpQQg3dNAAzyy8lA9W3IpnyeK5Q3sLQRIFwvrfCgVtBDv5L91HpuK4hWcuVQ7UShqANk4ByNW&#10;tuzHMenAh6L35Gc8+Vt36APR9LmrotC8S0xs1+9QMLy/BMnmM54PAyAaC3sUDInug+HEa3ljTYCs&#10;e7oywudkLMaYehcmvScOM93RGHG+ExMGIX3X72VEmgamKwxIEAGuRnkGklgGFWNJAYAMsHdI0vi2&#10;9FE2lB4DxfaTNKTsVkiARN9RSuIUDAvKLV2BbnnzS+Ip6Qrfe9KXcRJVQ4/aOYrsgzIikj31ipVZ&#10;RMj1oZp+0LU91VzPJ1UKVGUKWYgH0QcwkBsMSUc0bsTn7dBP9R1v5f0CpS9cj+khKpF8bQzCCBSz&#10;CC7pnmKq/DE/RDhYNHiqEapGwHnhm6Q+bdU1ULlGiX31Bs2ZJ1Q1xHiBasLkai/6mgyoZKk8sPJ0&#10;Caq0ApQssSGiU6FCv2Mi4hcJD/pZ4u85w4/1pIwHGsNnnFc6R2CRwjIAfnD3dAFInhDPBtAYbMAK&#10;rbXbBkiybn7sJN9JOACMmjMyUNBbly+p3X46v2JGMpVUTlDrZ0WjPWTuBB4WHlJBAfBckSDwkXww&#10;DeQ7nctmMsRh/I5JVa5hI8DfAA6lR2jIQIJxKQ1USMJp7uqPQv9OMfrNx+KrN70elQffG2P2uCvG&#10;bHx+jG1eEZPasYxkVDO+ANB4Esequid/+7lJGABTToG56KVMEfU5gAfsTkRo/L3rKm1T+/00eUCm&#10;v9ERe1176Y0Vvy5xXGI2Iq9er3GjsDrr+/rttTC83guSglToHlMrApH3Jxeg0CcmfkuFqY6hAAy6&#10;p3HAWNjTisI7bFAbMBR8z7bWmfSSYcaIygh5jZQcAMwI4Hhr6V42L8JDzcvkCFRzcJY9KnpLNQVJ&#10;FHsdXQ+9MIuRTGzkdE8WlDp2Ah+MN2AXmJ1UEoipIvFneFT6oGtkTEUuXyfgWl29oBOwDngrMiAg&#10;ne/hnd77QcGd3bos0mTx54nV6akoUARck2QFcjnIoNw+a6vUIVwwlgk3qcGAiyI4B7xQOgNHglWj&#10;8CoOjD2QWFGAh3UlA5UKA3XKuEkKwecASdftlHJmylPWx+DL6zjDqXPpl4NbBChlZDDYr5t5E4xA&#10;VlMPKxbotpI4tS4lS0AXYwwfZNCkZN5VCFpFej29E1k1+uIVqAKSaxxRVgnLi//cBz5DUTMmNDfH&#10;QmuMiAmauodj7Mjmccy1b8Rhl70chS/dFWVfuDfKVlwYZV17Rk23PLGUK6uv6csyZ+oAKWVb/Wob&#10;tBhlxMo6k6d22oC5L5yntkDpdB7g4XDpFzJhPG14GEf6wBikAWGykzVRJSPE354EhUKLCjpJJYUm&#10;niaGgf43I3sZ0wQVT5FZ6F2OycwBKi849f3QP71KN5Kawj5gHLALYuI0jKncgDSfW0Vo4RS756WY&#10;V82whbFktW8+YwrQTfd8WWVzZ5SPnxATecgb6wMFTKfnaY/u2ck2eGJs1kHrk66NQzCIABXtxbMC&#10;bumUDFBW0stTOcjD/Vrh6aBiDR5ZwmDqgmQ1WNLsZ5460JwXdb0zopqYSq6zqrnXaXVon+nfxMkx&#10;sa7ZQSprtZircocckM6zmzQvdSNBP/RI99LAeaWvFIQBJFPmeAjhykImqBJ4NB4QQVkMDlM7fa42&#10;IyAvEVDn8IRecOmYSucXLVDniM7T71AeroEhaaBfnVPTWNAvyk9auj2b7sfyoIhSuNyNFkXUASAE&#10;Jp4CSWKDpxaaAkL/yBhClwweFBIKiCLTdjyWXtmLmzapvdlWGTE8usYKSlo7fZO48N6XY+uzn43C&#10;5++IsZ8TsLa8MsoW/jwaRzZWH8iaZUbVCR4ApXuYCtsQ6Zoop2kzNX6cIw+pA6Nk+q3zGBsoNG1j&#10;TsoeVN/BCnLc8HrMfW2sts0R7c+iaYNKcobulSbRAVmjQgSSXN4Q0yxFtKsYp5CYoMCZKRYWJGIQ&#10;kDtydAiCspqxCFh4CX3neFqfAS6nzIsMykkF4nTJL6tIuE6OIckQWJLX9KkN9mKSZXPvNBuEyqbO&#10;KBtX7v0prJs6z3QOwzYlsZAYwAGUQpZ8xVM54SYgwnhoG/KDKpJ5LTALzEU9GcfBQJCZUUNAJFbd&#10;HoZ0oQDBgDT1zjWwyABObmyPiQr4JlTUFD3VZNNBW/3iBoNYCDpHChWAYpWdENG12VjDtV4MngRH&#10;fZln/G01i95Kioq1hDqx+Yi3jJI1Zm0WAbbXfOlwW3HlGuQ2gdXPRpLCOTMmJWZ9VWkSkWdp2Qrr&#10;frSFdKwXYko5mAj27D8rVJu73T4/tAArbgUFTBv6t1w3S5BITJBOTyBxGFxqtxMw/Ebnu/RJ/TKg&#10;oVu8WoHUXgkQhcj6SjY2nRoHnHxFjBz9VD5A+1OXRNkml0T54uOiWQrQORV2ASi5DgJlMh2gykNp&#10;/FBKaDQbsDjbp8OZQN03gcbkegnkxK8adyddEnSm4FyLz4v9TsrHRi4CUil+EsBY3QvI8uFt7NQq&#10;UJGSFgBY1ZDZvLWtS36Am7yVM3dSUkBh9qD72IhKUaFi6ZHwPDm3BY1kbLKeFCWnr9IDyRxAkJBw&#10;wkHXZxUFiTV+h5Gibo9JXAqpq1oogFVMVT5e8X+7zpntWM9A4jrygO3TuIeATuUGoC3pjnQUx2Mq&#10;KgNmjOC5+J3ASKxVKJVn+FAwSSFiEweDgvseFP3zD/BoEjqPM6WBErofYyN3P7G+xV4KUJVNqBCo&#10;6orWi9IVgYoSDrxUqQFqvD2VlNXWYDQtq1O9DKwGy56IiT8Ei4IAJnWKmAnhUqMHoDiXZARJDgDY&#10;Zu+HF9TnUmxXAGBt7RkBEEkBhEjsqHN1P4SD0cCqOlZ0NpCNHntFb3PjEqiSM2ek0UmmCBjESwYZ&#10;oJLiAqKBuewPiDeAcpG4AGACjt5jGAC/FVaf4xmSosrKaRygrmSxMD7tI6JN7R0xfsn+Udj68ihf&#10;+N0o7/9ilK39y5g491ApwVwLm3FLD45VZU6M60kxRUdynwm1xZO7zEHmuT2iqew26/kpsntql42V&#10;4he8FG2zJ1Y/WYyJTOgnGTzmn7JoNvebAFDeyw/aLF2AdrGXCQsPqQc0nR0iJlLfLBfCDXkpfUe4&#10;4c/xAAJR7joruWgMiLcIG4jrWwfwTjLGUuZMVmAw8RQwK8qUEgwAg99Rp0qcXK+4jj0HW+Rd8Zok&#10;n6CmGMrJjW0uAGfZUoPayqpjHnZB/sBJB+RAjAt7U5sZ2zRYjIv0xYf0Td6KjCMJEu4LXgpNAk4W&#10;x061u/Qh953FhSwnFn1jVtlBWVJFrI3nG3rxWrO99GN8Va2oX6VT6uMra4pZIXFrXcuDrJsxwJQJ&#10;mZOSClawxzqtjKckVAkc6+C5KSlHzulwpIs1pRNAksLAt+lgBt502lYfkNldywta2fBgAqUtDR5N&#10;4NN1TCWkeADR1ELXBVgYkmq1m8oAg0qBOIkL9twgKUFyIqlnAoP4ic8yE0gqm0JQkhUClIGWfXHF&#10;gzwDtNZlSwBPnsM7HOGhaR9GR0KC3lCy1NY/Ncp714mykW9FefdeUWjcNsbO/2lUz9gzOtgDRP0o&#10;TeByD7J+3NfxpZSVGM70SeOXVR54Jja4XD8GWZgooNm7Un6k33h7AV0H4GEASoWsGAHWIVU1U79X&#10;KpotUT9oH5k+khU5kersnjwED71A3p58V/+cIicuEQAAVmdRaf24Gl6H0CseRzo3OgCkEwL6jr0q&#10;kKk9BsAn3gcEUnz2hmDcnK6XfhWBCKjRP4OKjCDVETiNIqh4XnW5HABzrixpytgrGVm+Rwa6Lvfw&#10;fWQQpK9J9fDubDkgowT91/hjIDy3JVAWmDWm7qkJdMsNNlKB3pNPgG8sTvjyyhZSBgb1gNxU6GyR&#10;9SCL06TGMjdFXFU2YVKUT6qSFRNF0CBDYXjaA09Y4LE8bJTYMU2HaRrURRZaCg6nh0tDY7xMAbpE&#10;popsH4ovQaP4pisCigtap4nrAwjTHzqqc/V7Ci5txfFW+i0AcnxoYOp8ylHgxvosha3vBDZvOKI2&#10;OmkBsKCAUqJS6U2PFNUrYjWIWHCvsRI4cpI3Fbu0cabp0iwpOaBTe6Gq9mwAH6pFbKd2OZkhMJi7&#10;S/mJJciUZlJnflS2zYyx3YfKS305Glb8NMYuOTlqp2wtRZqr37BMnAydrmEPI7DqyGkIxpJxyHH2&#10;hLQpYHpce1q8lNPk8qLypllmhWGS57In1Xl6pa6QBAQL+8j4OttXSlJwSFHZxo5dtBxHSY8wtsRR&#10;TRSxAiCNu42fxrtZ+kP/7IWkhE3UAtpDYLRhGngwvYeOUTeKt3Acs5aTBpkoSC/lIm2991yUdBJA&#10;Eve1Sa/RPRiY9VrUD0pK/SpV8xNr6qJM+sqmRpluF7DUzvQ6mSzisIET2Ghni773Wj6Mjl7TmEPl&#10;8fKMLfmAJVFgYouB5wd5QQFFF3AhIXV/ooe5vwOVvApABRAaCa/lEZH8jgGpbRmKCZNqPAk8bnJV&#10;WrRuUuoCZbd+I2VdYwngyfotns91eXggu/4S7VOjDTAC8GK8pcFEIUt0ySVVViB1xOdKwaVI0EAU&#10;ql3CczZGn3uhmj7Lz3lCJDxe7UBwuq7phL7jwcxYJxIqGAR2tXX5jRSH1DEZTRZOpndIL+kpAQHM&#10;NAqQGVzyWhSpFr9j0tdFogIW8Rve1NsC6H7EVZyXNFYgV5ugFOnRFwjQU2Pc+j+NMcvPjM1+fE/M&#10;3P+yqO2RzAQ4FJWAGUUFVJkF5ZrETqnEHj9AhnEq3gvLygPtchOYBBNU1YkJXZOlLSgJhgfwsdTH&#10;+427po81Q9D64lwUmT5WL5BS7yAphUFgLopkRM45scC1FK8QF2G4MdDNJMAUTkCzuhTj5nRIytpx&#10;jHTCE73qk+fkoIrI0kwkQedDsiQZAqC4bssQgGbjlhkCN1ufzZbjmKm/mYzOqpkJ1TWe/mEqoKSb&#10;Lk0SA8tJat7n3FaCiwwixkB/yzGYbgJqt1sGcQbZSpzEUtZT4SEyFvETCnG5cFTcnVwsLpzto+rk&#10;jVhuTFaFJ3/YzXJjncuS9Vp9R81fuegf8RXZQYJ+LxUhE2S3DKh0aDC92lPKk9SABkGFsLAaUFlH&#10;ngVElQTBIYPtmEMDmstGUEwEgKXAi0kQ+ttV1VA9WRGux1Zl/O0khkCD5WbRWSePONX1KNDksMfS&#10;YZ6ugWIQocFOWEiJPBfDhHdLj4Qz3RPCKHECveR9sFR4SpQyYz42T+E7rD1ATAVPOkUlhT0MQKNP&#10;gFL9wlo6ppCgEWR9e3dU7HJSFPZ5ILb86UOx+Td+J7o9y3NytNf3o5/QPd0HoHdNX2TgmIIyLmpr&#10;toPz9L3u77k1PGfxgRD2tPKsPIuKtrlKBVloPCZUVnvHIZaNe2k8wJJyej5KgX99u5gMhQG9LLdA&#10;OZPKQWHZdBVD3NBHjC4a5sSBPI5kSUzrpAMFq9IDYiMzCMnGRhcdFMjpp3USmRpIAIr+E6MTjuAM&#10;UHqxIR2es2J7MYcz06WzCS5CGtpM1TxTPxMr683A7FWt07RXdNIOBs9HXxJQBpYMhuMmnetwSCGM&#10;s5bSIT8YQu/RxwKPoXG9nF5zsRgd4ZUYBC+iDuBeBTZv+lK8uN2jPnMR48gSAW2+d/ok+ANUqYiU&#10;qmDFqK1in2x2H6WhbK+LhZEScx8phOesNIjQMUCeqVwCe7UPRUFhaScDLc+Cxc0AMi2zlQbl0TmZ&#10;BtW1dI2O0VRmx1z6Lp/TiiUkhuH3Ahr91vd4Dk/+SWgIP4ParGbO2kCmELr1uyWmULnllxSyuN0X&#10;QCcxQfU2iooHQNFNS3V9x2Fqp5eW4FFoP97GgKf9eC+NicY0lUNxqyjohI0OjsJe98cGxz4amxx0&#10;vGNeJmDpJ9ekLfyeWBMajWFyXITHsocqXZvKC/bX2NT0FZCZ5mmcsbT5JBPiKBkJ2qh4kOfhlk+c&#10;GJPr2SYBj81KhW69x1NhOCmcpn4O5c0NV6BTVFHwLGmXAOEJBJx2r6QtgkXyx9rjaaHjGBaXyxWV&#10;lLHhPFN26wlGmN9x7nIDyU/tlO7Zm2CEhnVwPyk91eXUG/IgN8BlYLl4IUFVPm6iDEVTJjVgX/0k&#10;5NDNvC5gAvCZsOBA15kSwIsVP2PJDZ7U+kRFBjIWqPjPqUm+YHMVvZqKWbnTJTvuAQS6EPMCZEmy&#10;xEQdBc32QAvc2LESABsU8t7b5Mq9sh6raYBn/+Bm1Wn9HguTFEOKr4Fi1tzcWe9pi4HGQEtpShk6&#10;lzRJOewZAIpe2wGQDIKtMR4CryTvhBX0g7lovykF50nxMR42HLoX99D3/N5UQ9dEcLaWGkwqSHJd&#10;EBQwaxnxXpRf9RHkk7Rgwxi9Oqh3GwRweal8QAGeI2kfMRRJCtNB3cdLM6T4eGDHOvSJc9X/pCE5&#10;vdHcMxoTZm8fYz97W9Rv/asYXfklxackKZYkMAGWrr8m9lQ/vcLYnkb9NPC4vs4B1ICevT/cb/1G&#10;ByACYH5AtqtToIM8n1eeUsDBok9qaBGAoH0AK1ctZIZ3ijxYccLXngEDCpBQPgXvMBHJlYO9Qlh6&#10;40la0dzOqYpRABVAAUiWpfpg/UsDw/e8pjGVzIpGp5T5Q++gZAaWPYm8DhRQ4MJLOdlGTkChC0/t&#10;h84zR0WSYnJTh9pEGn5hka6WkhNcm8SDdFShSJbtQUUT1GZWGs92jS9sK52PdE+fwVgKeIgsEaHT&#10;SQFdwColplSJoBXF986wEk5pizA2xMgJV12QAVNjWDrBzjRliquw6AAqYyo2oJ+mjiel8X4VnmDT&#10;ISXI1KUGWMpNsgBPQPrSS/odvANs2qXPUAZbBHVY55RiJb5PoGVsBDWw1Xc/GAj9njYjRI7iwEFv&#10;7NU0YEzyMX/Vyu/1uVPsEgzLQ5jI9qM0pVDEFy2ygoCpkyoDKSAJCscrUk4SLTmvAxUk0Ad8xbir&#10;mHwxyNRuQEC6356EA2FqjLC0xK7cZ9LAujFmxRVRmH541PaTnmY+hPk9/U7jg1y4VipfAijjPcmr&#10;eOQEO7QT8KaMbah0roGutgNqL63h0PlN3cTRUxTUN0RFXYPiu14nbDx/p2A/d6AlUSH5EuxTioSF&#10;Zym6xtE0VrFfUsKMQShWNUMBbOiB5JhGDsXUZ3pF3rAVswk+Rz6SeX72icxK3sMGSMYa3XIyTAdZ&#10;3NJ+E2zkwpFP1izW/U2YrNiqw6AnodJMW4uA8joujU+rxhddwzMSHqGrTkhorDGaTloICyyc7Faf&#10;vABXcpGnIt2MMiftcrZMA2oPos6RFHCHdQG7a1Mm3Qi3xysWHuVUg5gMdrX6hEkOaHlyCOttoAak&#10;OJOL4lpLLpRAD6slMHNtDRTgRvFBPiBDAaF4tCETFMRMAJ1BhgKhPFDEVFIyglZkvU9h6bduI3Sv&#10;OEgIls9tIXU/DAsgU3tK9DO/W5SlWaIQldS0MdlJ0agO1gxBY5mf8updAwlPJAqmvw0qFFV0yiVA&#10;+t6KLa9A9qhzikDm8eV+KA2gYNxT4VAOJtpbKFztnhdli06IcaMHyRLLmkoZPbel8Tc1no7l1O8x&#10;QBg+02aSFfKmBs6yBDht0P3xTIwx9ycr6AekaUzttXU+JU2t9BvaKw9UUdMs+tcqmTIh3m2DSVW/&#10;6/sEPJIArpyQUpMgyIle6QuUDwrlmAdQ6W/1jXjFgNF5GNjUL34jWYgK2tDzXu1Jmp7xkz0voLKu&#10;iEpijNEjAcJxlPTL7RClowaQDDaeNJctscKCSerumFTXEePGT/Je6o1qM21qKYGK+3Jtvbq6grIn&#10;eyd9rtd2cACY0BPPK0pXNNZeBKlzMWoFkEW6lw702JKDyrTmtvjcSJ1m8xVcuifJmDfQ55n21U0E&#10;QAaUjB+Vv+XjKrymhrQrHSL7R2qTLBLWzGnK0kBJ0V2aotdMXgAENRglkYCtaAKIvRVKWfw7LXFR&#10;ma0MWF4BXp3k0aHtLFxUu3p0LScmEBwgs/HgSOW1UItKkG6+aEk1gJm5WqAAfJaUKCc4PeEp6lMt&#10;r8zSF4DCUnNTKKyWgEQsgzFg8tSFrLQbZdcYZmzHeyhWKr+TJNSOoUy81ysxqx8t0z89KjtnClT/&#10;FRNnH+rYgXFLIOla7JeufhtMTkSoHd47UcZH9/YcoN4T4/FKG0w7Z6C8eHzaDCD1OeMqA+CsIxXo&#10;8krMNxJXTqrjgemKpeSdvNKXeFl0z6sQJNec+JQ+SOE9XcL4Ssm8jEKxoQ0octaYk5Rg7DPIh2Jh&#10;5SXrojeyAZdMXHCAccd46prEXI6vJBdXnnBI71zbR9p8YJaBhddkroyxw9NSgJCvSf3wUGyiiQNA&#10;jq2Kp2i3YyjrdRouz6vJAWBcYRD+jhS/PmNPQdrholqDDN3MfhSSIklAKG5RYdOKYFEUOwn5BMWk&#10;oJvhn7KUrONp4XvAphuDZCaQoUVs/FI2frwHnhIlP3tXHqtZMZVBhbfSdZMOyEqokebKBhmURsCA&#10;nkhBnOXTe2gdATngz1hCwlebUQqUEHARK7hzKC3KK+D4eU26pgUHqBgEWSQoB0JzWp1B4/7ui6if&#10;jQjn8WRG6sjg3My7TJeCTXG/altRtiGveOXp5kz6+skZVl55KCkqoMJz8TeKjOLa66qtTiroO1NX&#10;FF1tp6+ugaOdgEv3beKJlez80zE7xiz/ZVTOPUBCnGXZpJIBQP1G5zv+5V6AStf1nhVMkuvaZEGz&#10;IgUgEk/RPrwXnlOf8xn39/vlpknV7ex+xG5IbBTZ46XxlG7lltnyYBoLMxASUNIRKFhOlzCOkq10&#10;hWJZDJPnfTSuLFFHMW1EMahqT1JBxhydw0BLdt4RKwHI56bvPg+Q6ZqwHXmoUrobQBBHMdcKuNnX&#10;D9rsCgp5Uug7qX/azXwqy5XGKaYaO25CVFQ1xuQ64n+e+gGYEvSMp0MRMxj1R8Cl1hDgmWUBZulS&#10;Gmv6ks9iY/wLpMO5kL0RYHKQv7aTCc6iqJGkwJ2JwUXiFrmpXj0IAhQVF9R8kXYdW17mUiV4N8vp&#10;PXnMjjPdgOoTF10KCg2morIziF1SeMr54cxOoqwZeLUNUPGZDkCDB0CpsOx0yBafz0VlsNCcgzvm&#10;97hv3HXHCH9DYfktwuLeOmgL5+h6bbh1jAuHPRa1Y7PlqXikCuvEoIDsBZ4KR4kKewU6Y0ZRLa/F&#10;OCXpKeBaPydgpcBJFbHA2T8AkLFithvDwPiQlWLhZEXTYIyd+bWoHt1an8+20D1G9FnXcnyGp9H9&#10;AGY+ohTDkzEe56Tn0n2K50FN88kjZAxlAHQO2Uzv3iovRbzk544JXFSWVDaK9smIkFY3pdJYMKnv&#10;6RUpWYkulxTfqW+NM2BqH04ZZiydBs0MhXN0AER+56ytZIYeYBC9aBFAEXfpNzaYGBDfSzohZXea&#10;m8SIdMvTPZITlRN+ILc8KfTV1R/FBIv3zaht99TP2LKyGD+pJiZWNooKNuW2z+q/QeVJaDwP/cEg&#10;017d0zqWxj7bBgspjXceBeiOf6ABcAwDj9XgWPmZU5CVgSs61tLBnnvmtnBNoZiCRVKqzOdQ81dW&#10;Nj7Yr8LblEkAXqTmtPp0p1vJzji1Lg9lruyBJd+vwbb3ouBW99PfWGAXMapNWPUcdDoFYBAUHozJ&#10;Xp0DUGzhsNBSTCyeDATnmeZ5cARAzlF/iTP4js+hsLm+SqCW4hnADNBM7ilvqH4ysdgsQeF92Te+&#10;tqNPCjcYVRwCFt4on8CPcm6QsYoUlZiHCeH0BlAtUcPidS0s3ccxFsBQ39xH9YGdrKAwUJYJ9YNR&#10;1rGdFFh9KI5dngtIsh9O2+NpMCoaH8+jmXYucswHLYRSO0MF8KaSPscAiCbrc7ak7lb/XQnTOSgv&#10;JYMhw8iCPgyId0TS38iUOIqHlZNMoQ4UxU5ZYpw0hpYl8sHbyzsJdDx7t7RfeoJPMtFn0CoAAliS&#10;WWD0ku6RjEGpMa4GHePlaxCCkPHDQxJDcdAWgVyAImtrYEnvXPgrw4Sngrqzq9PE6sYoG8d+KmNj&#10;/OSqmFBdGxOluxOrmkR1e3XNmbqPAEO8hNGdznwgeijdL8bEnqpgzMmU8l5jaran7wtpGdRoDzwW&#10;M5WbgaC8BCrFjztk/bzhP4ov1+eyJjyUl0wPiHO3xbiJ1UY/e1UYVLIOTmeyL5o6zCbuZLTYiLBV&#10;SoPi4PqzYLckFACm9xp0BjfpYFJS/jZlUDvdbnWCid3c7EWdFfgy/S7LAfCkyFA5A8YDhKD1XgrJ&#10;59QfYiUpZOXauRhO95Cg00tyT2jAcisHnrtWgnIWqRRfkWZnk0gJDm9EUoLYJneElRJr/Fwhouvh&#10;DbIyXe2zQcg2Ek9BwekjlMNtgf5JaeraumJ84/QYP/oNeXh5BHkw2gU4EHQCBqsOgJjkZswQMoBG&#10;0HhLeSm1y7vV8oo8AZkUIeepmG/bSMqY68iQW2knWfaYAGgu19LfuVeiZAqLMaCYJkGW0hs8PUkg&#10;PInGmnG3LkHXGD9icZIXxVgrPRfnaKwlMy8WFIj4XabjYRjIGxYlI27KJwCJjhNLwXgyowyo0mDb&#10;Y4n+uUpeepcbXeKpklVU1LZ5FQVhCpsUuRBcf1dUNQtU9V7GxNybS550lOasXKtI/2ycGW+8FGOP&#10;HMQ8NKZUrfNa8JO7dVILiMQKFBWbTrChfc594DFynQqTks6s9PIwNRarseAL9FOgyFZliqlM/3qs&#10;aHSKCTg66cp35qskCFcEk2rVAZjwUJ7zwqpJaVASlMcDTFt0YIEBhJc7WClRGjKC6pw8kBVLSouy&#10;2EBgLEqCkZChuFjI9BACDKCx1eSJJnBlgKzro/RYeVMyPErGjczNIbgmGQqqRRywS1j0EasOdaCA&#10;FkVFcbNCHguHoi+yFXPyBLDxHi+r86BlVkjax9gTDGscyDwB2PLKlpjcu5HGB+XNCUdkYtAgI8Aq&#10;YAA0vBHGxpu50AbRO+bJqPKAluJ9qZ7I7CFzZJlGpyJhMvROwCERwys0NwEFsER524fFOFj8R3Ji&#10;rhQ4vVS2FQVEhugROsRnApDeW0H5bAiDBVXkc7ySXi2XlLVlJT1k6oM5Rsc36ifLg7gOrCk3j8mK&#10;HsDEe3SyCVDhqUjusMqCmEoxX4NiP09SYyBEY3mIAMAxqNhReVKlqF+rwVYhTwUVrG4fSqPBPXSw&#10;JMrxmwxDhi0YNzEt2qcxNO3zWEumcj6FTDYkkLDGuGgUjoG3J9B3FrIuhhXwWhncqho7uak7A7/6&#10;Li/28tIPcVWKakm70pmkf6N+HGSuxmSrqhwQQOp5BitLsdECGellB+AomUCFl/FCMQMfGpAepEcA&#10;8A4/EgCKlZkz6B8TrLIcnKfvXPsHmIp0AnD5Fc8lASelyCDadNTCRHHpv9rAZwSsOg/qSnVIGozS&#10;wrzc4pj9wjmfpfOA2sCiH4Bc18z3SbecXNDffGbDIaVxcE67kAOKqr7WiI6QUUUpPD7M4uscaKLp&#10;sQ2A+mpDw5M/JFgmniW/fmiJQAS1A+ik8wFWFirj4QV6lsdrnBxHARz3R/GHXgGUQWXjIdZRrP/k&#10;2U2s5i1l9XwYLCg/iR/9LXAx2etxp2/6DkPqfRclDwf5AAvjZsNH3K7+E8uoPV4CAmvSeJo9oYcU&#10;cKPkBlSxkABabvqXlRFUcmDA2QWMeAr5ZJ9E02XoYVQVlfVRbvo3xsXf0D6222MZSJViLpwA8RlL&#10;m9BVV10IvI7X9H5NrkHygPa6vTJqZgCSTaGU1jT6UE4ELbQ53gCdOqB6eCY8Teb7M5Pi9KpoAatk&#10;afCEyQ0G1PiJVFQAquLjJ2lkL6UsEkgPDUtA0WBnAWWBEIatkUCFxUqqp3apHR54tRFPVEpKkMXK&#10;WWwoVVrrBAIHipq/TyoCwAApgMESSogI2QDiPVYRQEmwel+aA0svJ5rEw+Z0Ptcm24RByCUyGgfW&#10;XZF61ngwFjzoDCX2/JHG0lxcbctNQjmIe2iLri2WQLIFa+fkiO7BPQExwgJobKVVNmGixnCK7+2J&#10;arUVTwooqYTw8hLdh9Q+tDNT7VARCVqfAcDSvb1hpuI9imkxPhwkmUibA1zvg4ixMP1LD4VCNnTj&#10;pUZN4U2FYRowC1LLg8UMqtumfkmmazyW+kmmGIrP9Ixr/XReso+k4v4bWSBrjz1eS7LX7zFOtN+0&#10;X547AYXuAGq9tydByRVDCQRkms2MZMxzVyfi31ylzljikSZWKvYfV2ZPNR5PJZZlg+LKe7aAmG4P&#10;2Ngj79crZqI+s+iR6xts1AoKzBTu2jlIb5JyYyyZp5LlI1i3AhC0in97/YoGzHVUuNNi3ZT3/7O1&#10;Go0ar/ycImvAgj4swkhMqm9zNQUei8CWIJFg0YseXeGOBWBtFRkjaAPeQffnXnBorJi9Fo+FSaVE&#10;WFkRITDJGuOdUEhnAaUQrv7G6ks46QnSMECruAZWxB5PVtFzYRJmAlR91O8seJIuGhj6bKuLAHUd&#10;EhuOefQeBQeEKD2KgUGg7AUhUMaU64vYNKbXXB7gQ0uhXYDKq5V5FZAc1+kwL+d6koGVS/e1crlN&#10;MjayzIzjuMnVnnOhDQAvKwz0auMisEA5SZCY1kEnlxlgPAfMa7bUfsYCWguQWTYzOJcNQDcUZZpm&#10;Y5BlR8w/UXKUXjgpII8QlXz1GQtYvVZKfccItYhd8Lga2sthxiGPnvETk8DIdC2vZGCcM/jnXACY&#10;IMRzebwx7pbNJ4fpFZ/RV39G/wEz81LMi6WH8pMTBQQyzF553EsVDw/PSJB40l4AY7OayXXFfSrL&#10;x+qYKMrX4Kd+eEWFfpvhirwylUBmZTKekieP4s2wh/kv8gO8slpDfaaN9lbo21JiKikOCqwPHDtZ&#10;kYmfcK1yffohoCD3z6bvvoleban5jFipWzcUqvFW4yZNFvqrLShXqZsuqBFdAqUTFtA/gQovJSVm&#10;oBJcKDMCSUpB40pWDAvngeV9ERi005UBRTCZAklp+dtewEkL0sX6HssHIAwkhLfcQrYn07X+hyIX&#10;24GCO8EBDZEy2ksKTK4CUBtaRrKUCEGk4LKMCYDViJOjEGsoFxQLD6X20QaXt6zxhgCV+yXQ8cQG&#10;OsDtnydq3W5qDcf3eWqvM2X6fS6VAFTZf7w11TDESyRFmBJImgcI04rmgk/FUbP0ue5Zq1jQrKNU&#10;gY4C0h8eNWRvldk+b08npbJBlJWG7uGtHMxr/DwnpTY7fnIshXHUe3kVV1QM6Ry9lsrDTBUZa+TP&#10;GKjvhCEpb4AEoDgSsPaKUmCOEphYZgLlw4hBS+2heKWCAkNgQ4dxyGkQkmeVeKqquhhTXu7H6LAd&#10;RI0AVcdqCrybPDWZbJ666VBHhwtucSzSd+TgtVkUDg8w6Y23SqeAIcezFlBIqAlewRkyKZMLZgeY&#10;J5kTXv/i8niBgllq3neTaSHrIosEPSRo1bnsU1AOqCoqPRGMsPygAhYrSihNNIRlIHolwAVY3sNA&#10;1/GgWUgSAlSBAcUDaZCxirbq0DQpNxOCzkpiffEmes1AXa/6DsXDOqPEKJCvJQVCcC7olLdLCqbz&#10;iUVQOoGHiV9m9bPSnWtzH3kDJkk1LrnBYyo9cRgUgCc+UDhsimFwyXNJUeHzjqnkTXOxHyBIkCbQ&#10;1W797eyj2pWKD8Bog5RKikXQPVExAFkrZvKZCgCIXpyIvARONothY07Hbbpfp6i7q/UdWwl0lm0a&#10;HFMpGyso/nqSS2b7KJr97/tNlJIUMA0+88aUVqKMJYhloOmMl1ftmtIBEuJA4lOBRp/ZawG0IlV0&#10;mAGg8FzUB+p7+u6Fq0Xw2PgVvZQNn/pqZsK9WJpBokLjwtg7hJDCs2tTJlAy5gNULEkhkVbafZh+&#10;lCpDoH9jBarxVfW5hbkcRD3UTvpth6FrsBIe2bKukFiK5U/0HW+FMWUPF+9sK32mLZ4DxUHJoBWw&#10;VqZZpKCnsL4It45lWOCANPmrLsDqYCba+JtXQKFOciNKkNgyt15IHy8rQBaQUhA/9UHulKJGYgI6&#10;DuLZpJNrkxr1foC2QiQBMq6CEnrANaAebCsj8xh61WHqIKXLOQ3AkQqLsqbSch6f6/f0xYoELwdY&#10;uo4VD3Do9yi1rkOplWMZfqtzckxQSoEVqgYt5l489MugzGtjHLyiFAEW6QZzO9UtXR50dqOl/Znt&#10;w1vwt8aa+6it7L7KAwaYzMV6Y1hQTMYD6zlRlLq+a9DjhOW3oeE6AlMmZhIsGBFvOaZ+e7sB3c/7&#10;oasfvTx1Xq82OsSfoontup4tchdggr6Wki7EVFh4QIW1piia+k3iCfaAlAeyvDCCkhXywRhp7Ii1&#10;kJvr8aCFyFMHniUzlwIgfUB+xf4jE89X/TdQmW3QT75j6mOaZAhgATK6h3JLydGfNPiEJ3gadE0g&#10;UnuZ8sjNaZjW0Xt5HjK0k+o7vZi2rLxMsVSzvXE9c26AFAOvtnvuFfDICzUPp0dMMOM8knpCg4mv&#10;AHhjf8aZaeS875+UR1YMYaN8rfoCOpSZuGJmrkiLcOF0jpv4qYQgWDfyUxVlLXim7rhJsgLjxntf&#10;NfYwgBLZJdNpWQS7a3XAlkYNdaqySAVRJNcaSiBO06JoDLCBJRCUDv2d6VY8q8BljyBQSFBZWUBl&#10;ukCExRNoSJM7Ba1zrQT63HtkSMCl5SFYRAMawfv6gDirH0w9UV7OBUhQFAmdjB71kE3qC4YF44Fy&#10;4rE9e9/cLeMx3V6Da1F57/U3eEi1t8MV2rRRbRF9AOQolac3NA54eWrV/PxkxkoycfxoigfQ8VYC&#10;FEDR354GcJszaUGSAsUltd4vz+REhV7ZhYl98PFGAMmUzx4ql7YAYuhTfUcG/Z4KEaCcYi4aVaYX&#10;TOfwKAIScsz32fakaqyjUrt9bvF8HSVjZ49V/A06l/OVAC/lgLyciscLMqcog+PaPigoe0/gSXpF&#10;wQUqexcbAWhfGghvUU71Bx5Xn1NWRtxPjFpGiZJAVdU6YFAAINNUyRankgxKBh82RRiEV1SfYFWl&#10;VDt6nE8UhQJm/9GjQudUli+QaiXVK2us955oVSe9eAyPoU55Mo6banBK5UZWJjWmgZhJ1oHaMB7+&#10;NqasLLkq2TB3CncsIQlYpdQnGRtbAB2uq1KDGUysViYxsGy6P3GN7t9aHGCq5A0KdQBvBKVDuTLb&#10;Jq8jEGGVSQTY4wgIXiqCZSxZRSYbpwAkXQMwGbh4Pqwo2UEEzd/p4byFFtfj2npPTIcSJHXBsmHF&#10;io/mwSKSSRKFAlw1so7MaaDgzmDpegCAQl9TWl3XlM99T7ACeFbMUtXAxqRMnJsK+Z6lfhGDAfwl&#10;CVr6yd96j8dyBlAHWT97eX1OIoNsYz7MOufXkh4JTAIYFBZgYRjIAroShhS1+pYLDdP4sbMR/Xe1&#10;PN6f90WZsIcJ/bERthICLowyRnN+yhjdwlDrOo6X6ZvoE9cGYEkFdY7P1VgU+87vU/dkzGXUPS9l&#10;iiYaJt1y9lIAotKFGNeFtNI7P9QbeZBSV0w1vqIiysYLVHUtuZsSRkPXdZWG2uWiWZJ00sv0ukXA&#10;8x7dVF9aR0i1E9sBumRuTD0hmwLBOE/GIybxTkNYMlk/z3a747hwrAcXTHdeytwxYLbQipmYIKT2&#10;bwy1f2XlTl/y9PcUkjpWFBCoridFiaAESkCW8VVe0xsveg4iPZezg1hCDewaikAHPfgomLyHlVFK&#10;BbikdPYserWy6hVqhEewVwCEpl/6jMJaCWtNnSHnq98G7BQAhDfAO/Ibfqv7IGydn2n4BBhWuI1B&#10;Vp+YcqiRQJ2i1YEgoSJuh8AEZXP5ENfUb+1RaT+0Se+ZhPZjjGR0+C0ULbNtablpg7NNaocTN/rb&#10;CRUZjowt1Q/TkLUN5CxXIlnBhi8baLxnx2RdF88EoEz17K1ybippIDKTMexSnELJjzxDUqDUAbxU&#10;adkFesFOS94iQW33vCOHFZLzip9RjMrvda4XuAIY9bPEDJAL/copA+SSHs9UUb8naZO7NEH9ZMwB&#10;FBk44iEByh7KfSDTl4/HLe2Y63kqAQ2jX1HDfOokV/1MZEmLYn+es9zYoz7quvTTCx+l2+ytYdop&#10;XQDcTMavifd8jvpEH4t4QDeRUaFU7gIdYcm6vZUUztxWF7BVQXh6ZUdRAtPmEcqU4LPToq4tlyez&#10;P8W48RVRKBQ8W82aFQLDnAQuznGQPcRVy93WmbPC0XGlgIiGARaAjADnSslogzrAZyigBEk7aLh3&#10;HhUdsKWXMlrh8TgorRVVXgyBACh5NxSQ35miSIieWOR37mf2lXNS2Lof39NvC1hKSjwlZU2PweAh&#10;fK6dXpHAHGvFfgcEyZT0eDKRYlQpMZklF/0yzp4fIjsJtSRdT99SiTKuWiTrOcvUD8V3CplYhnYC&#10;crXJSqj2t6tdANIBvb0hSQxiOGIsCmahfBvIMyrOmr5UspD3bM29+zLNzN/sOVGqDiGdDqByHRy0&#10;j2qFktdJw4qiMWYyAhhdjZezlfrMiue/kSdeCuZBGAHA1DdTe3QK3eIzZI4hAVxcizFAzpyH4dZ1&#10;UF69uhRJutIIsMjIFRML0O4EVCZZ6EuWU6XHtQfWYcNfwx6Vk137N6GKQtoWJ5b8SB2FMHgf4sYW&#10;jBty1dgaMBgyxl3ySlaDXkpmlpfaq/PRQaanCpS1tOlELCjgQuAuvsRi6G/PBxFzTF2uWIILwCnn&#10;uCNVTXKnQvuEytoox6WWl68BFZUWPJamtphaLwW9Ts9jcUh8yLKzr4A5ssCVQkivRWbQCmzlBdRZ&#10;nIlw6JAHG1CpE2TAbL11+BUKy++kaPZOWPEiPQRMraJX7XqfyYIEks8HjNBcBkm/sxcAkLo32Tmv&#10;DbJ1ZjD1CvgYdIBt8GlspITweyYSmRQ3DRQlYTKcfpd2y6UyPT0WwJUC6aBvVir1gfGtaGjX2I04&#10;szp17a1icP7GvrfLp9RWP2LGRgRmQcIJMGEg8V6ihfRZlC93SlrXMZondAX2pHrQpLTs+QA05mqG&#10;JaNRxyusPkA2lo9pHPQI76I2M1kNkGizFQyvDU3iIFOZHty0yF4sY3M8ml8NHg59x/d8xrh6DDAg&#10;ZJahWMW1TpJ3qS1M5TDGJL0AA7qVHpf+qS+KCx1XiUGx/XgWQLNAMUFVPgFQlcfEqtqoqGyQDrca&#10;WGT8SD64jE7t8JSL2wWto4/IvthPHby3/NAb9RedYdOaQsdUNRgAASoHvnBwLH5aYHYFtcW31V5i&#10;7tnYK0BR7VvVoIPtniud84enAqqysnG2sniprAHMZAW810GvruFlA7IMpZlxzz3gtSS8jLXIGBHU&#10;qsFYDL0ChnTD8paiA2QfiT9YLsICQx+ACqDpIIC3N6LtXEcgM4WS8qX3lRBRCCm34x2u7c+Sdjjr&#10;h9dG4aUEbDJC1tFC9mdSNN5joXXwOR4FYEGJ8VZ4AmKYKllPaiR5oBweBAtH7IaA8FbU/+EdPVGq&#10;a0PJJikuZXEdBmRo3sbRO4sMZWYAMSZOo5NAUZ+xkmRyMSS89xYIMzPRwrZqPCHSRk7t8J4bAlRm&#10;K5MCMgWA0Wtk+kMMxE/qcLxQTCgBKBS+SNdMV6VsJQOTLENjYoDgWaB8AEFywlgCSocSgIvvi14K&#10;5bUhYQwTVF4PhV5gYPEabkPSa/SGJ8kTStgbyQjYG+Fx5YVLT3T0QzQAFoDS316t3cjjdAWqiZNj&#10;bNlYP6WGyd+JlU36HGApvsKg6D6mpsjGYMGwpsFO463P5WRKE9bMB3q+lOSRxr5YppSKaKrkHwEq&#10;PldHbZkZMJRmgW461XSPxV0TKlmLUusZ6gro36Sqoqcqk5VtNV+tYptgWQuvAGZdlSkFqUi5bibU&#10;hj5J2/PKoHr+AWBp4AECildSdtMzrJb4dFZHq31qO0rqQTA4dEhQ/C6ffAFFkqIJSAwKA0Qc4rkF&#10;+s1v+C3K4msgaATOdfkN1+LejAEW+BMweQdVXcuf6zOCXBTCFFfCpm7OFEuCZUKcok4A6/sT08mr&#10;ABDmOKAO5vG6Blk4QNiqfkJPM/une9mL6ndcw0CSQPU9xsKLDi1YYkvFVxI0SQsUnxo+aBExB/tM&#10;oHjpqUg7Sz4K6r15KkF/L5XeGl8MG0aOewMC9ZW1TVY4wGCZqD16BXAGk9ri98jRv8X4Ma+lMeM8&#10;6VCJRtoYUXkvebDQj7HDMNEO5oUsaxchEOuoTdIbYngnJqSHzlAWY0K8kOsXAVY7YBt15pnvbDj0&#10;mqBqFqgqYszYQowXuCbIW1G1PrFKjKu2WedkuEIFER4X3e8agf7L6MmY4YDspQATRhbd0jhjpLNy&#10;RfTPvFw0IrNoEjAKyQ/4oV05lkeHBpXBwSr4kaRqyKRacVI1knqqSfX6rLJeFqDcE2sVde0xub5L&#10;jexQRyU4JubkqajK8ASwrAGpzJyVludi8DWArqUqUUABK12ulN2KBF0Q5YBTU/6PhdTfgAVFTYsH&#10;VwdM2Q+sTCoa79Uvey6955pQOw9G/s1vbI3Ub4OIwQKMjAm/NSg1sGqT4zsG2mOVgAWQgByl4YHR&#10;0BS2kM4qi7SYGBpiLsqVXGVBTESZku6BIWvRdRulRPnc3F7RsDkGDV6B+as1RaqwCd2bDUeS43NQ&#10;tJsJEfeZwmR9bu9UpOEZc6SiQQFRTIPJXgpKxQQ9mbWkWuz2ihHJhBGeinFWX2kT44HxUrsAAFSQ&#10;h/v5M71HdvzOnl2vBmfxe8eHAlImwDT2XI97ULDMXCYpbt8zQY3XZPLZ1Q0CFXNneNXc1DMpn/um&#10;93gp4kIAl5+lR65s6BComgwqjD85gPEwLYBVLV1m+QdpdmJZ/Ra9pO1OHon62/jRf+HE+kA/NL4Y&#10;SAxZMirRv+SHKAZoE+Wz8uhkLKYuhtVJF5wdI005mcaJm04GTAIPuX+UhdWTxFUc/kzfVauBtoam&#10;FwS/WJkisBTUU3vGPuXQJt+jCCSARSEv7bCiC1RkmVB+qF/z4MxUbrWR850FxDhY8aVsJF/oJIBA&#10;6dUvgFKisVAvg8vf4W2gkQyaDg0WXoBJ1QQeFFC/0WdkCJ3x09EuBSYWS08psKltqUhSEMcbPBJn&#10;huKrLEA23+8UFWzujDYpDctqEAy/J+h35k79YG8Kqqmrm/tsfOinvSzX1v3pi+eloLQ2DuqLBE37&#10;E1jIcZmzfwDJbEE0iXS/ASWQIRPok7NkopgpG9E+KRJJIoOqnzS6AOVMsPo2UDQkHpMikNVeEi14&#10;MsAHfXWMaP3hIPaV3PDoBhAgk9fSd9n2BBRjnkaUuBT9mOnPmAckecA4NGOAmVPSmFKg3dAjsBTH&#10;NZ/Sksv9HW6oP3XtU7K/gEv9RR+he2z3YFBNqMgQprLOjMsrgAGXPNbkJlFvsSp0P6cH1H+1FVmY&#10;LaA/6o/nGDUGNrwaB8amwOCjsN6aTF/a4jCAgEkddx1XkSczcFRNkKBgBWWlkxHdTp8zW10hIDHx&#10;C1+dVCfQyXvxnXku3FfWo5GteAkwSYPCjbFK/TwPFtBmmp1CXvNxhKR2GPhQLr1HYBl/keSQgMgk&#10;oVQSMGDJeJBOIngpnQ6v7sW6FEFG0JlrdKSogEjXtPU3oAAlSswg6m/AqutSTEs7rNgAnbZwXRsj&#10;/UbgatH53jASIRTHECOBglB/lt6CrGA+ogcjkZUbug8A0z2YdyJmYCyJCaBNVjzdx5lOKzKg0X31&#10;Wz8eSL/NAl5irAQVCxIZV6ie6xOZAJVyEdTnpC9LOUhO5CqC5j5i3ml+AoYTE8MceB71Ax1AkTgw&#10;AIDW/dbnblP2NytB0iiuAZXaz577vPe4oZRFmuekB+Pp19QvezRS5RoDrmnmInkb5GojT7l3Dar6&#10;hKH2w7oFJm+ZRhZT/coMJl4Mb0X2b8hTE2T6WIhI5q8wpuCNXybVtDmeciZQXmqCYq4J8masrWIV&#10;MFnuNckz2g+wrHdqK6CSLsGC+NyMRbIoeDK1yBWxcq6Pc0eJV9IKMjCmgboo1gtBUDM1WRYX5QBQ&#10;ZLcqaluDp36UlZX5CfXwU2oAq4qdZXIUD5UVFgo0JURXrWvgeNoDSlBayYmFdFylAYUWkkInrsBi&#10;OjujNjHR6AycBA8wTFnVD8DjmNBAwpOkZXU2h0Hwe5QgrYtBoc8cMwEMBgirircy2HQPxSiZvk7r&#10;6jS4fpNzF7o+1/P4QQ8znVwK5okHMCJwdagwQvbT22VVE/j8DouHDJY79oT+YXTwfgmqFJg3cMFD&#10;6nel522VthoATKW9ADvUBqomPO6AR/cuxR9WOuIRGToCcy/mkyyYyLdR07g702ejlspkr2JDo1dk&#10;gPJrLK0r+oyxSyDld/m5jhKg9BvLrgggFBMvhH6Vzucz6B7yJVzw39YDAJUxVVPvNLWbyhUoHjFr&#10;LjviKflmAkVqaxooz2yGQLylc1iMSIhSPh5QjYkyHlAoPa2Q8Z9Y3+o5rIoq/S2QQQVhY1Sr5/QN&#10;oEemtDHHgTanbNA7ZIihWRr/DxTQjH4C3LLWAAAAAElFTkSuQmCC"/>
  <p:tag name="ISPRING_PRESENTERDATA_0" val="VHLhuqduIEjhu691IFF1eeG6v3Q=||dGhheWRvbGFuZ3F5QGdtYWlsLmNvbQ==||e0Q2N0NGNUYyLUVEQTgtNEI4NC04NDM5LUQ3RUQ2MjQ0OUQ3MH0=||SVNQUklOR19QUkVTRU5URVJfUEhPVE9fMA==|MA==|||MDk3Njk4Mzg3Nw=="/>
  <p:tag name="ISPRING_SCORM_RATE_QUIZZES" val="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ISPRING_PRESENTER_ID" val="{D67CF5F2-EDA8-4B84-8439-D7ED62449D70}"/>
  <p:tag name="GENSWF_ADVANCE_TIME" val="66.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ISPRING_PRESENTER_ID" val="{D67CF5F2-EDA8-4B84-8439-D7ED62449D70}"/>
  <p:tag name="GENSWF_ADVANCE_TIME" val="66.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ISPRING_PRESENTER_ID" val="{D67CF5F2-EDA8-4B84-8439-D7ED62449D70}"/>
  <p:tag name="GENSWF_ADVANCE_TIME" val="60.0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Chào tạm biệt"/>
  <p:tag name="ISPRING_SLIDE_INDENT_LEVEL" val="0"/>
  <p:tag name="ISPRING_CUSTOM_TIMING_USED" val="0"/>
  <p:tag name="ISPRING_PRESENTER_ID" val="{D67CF5F2-EDA8-4B84-8439-D7ED62449D70}"/>
  <p:tag name="GENSWF_ADVANCE_TIME" val="13.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Tiêu đề"/>
  <p:tag name="ISPRING_SLIDE_INDENT_LEVEL" val="0"/>
  <p:tag name="ISPRING_CUSTOM_TIMING_USED" val="0"/>
  <p:tag name="ISPRING_PRESENTER_ID" val="{D67CF5F2-EDA8-4B84-8439-D7ED62449D70}"/>
  <p:tag name="GENSWF_ADVANCE_TIME" val="3.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ISPRING_PRESENTER_ID" val="{D67CF5F2-EDA8-4B84-8439-D7ED62449D70}"/>
  <p:tag name="GENSWF_ADVANCE_TIME" val="15.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VỊ trí của tính từ"/>
  <p:tag name="ISPRING_SLIDE_INDENT_LEVEL" val="0"/>
  <p:tag name="ISPRING_CUSTOM_TIMING_USED" val="0"/>
  <p:tag name="ISPRING_PRESENTER_ID" val="{D67CF5F2-EDA8-4B84-8439-D7ED62449D70}"/>
  <p:tag name="GENSWF_ADVANCE_TIME" val="50.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Trật tự của tính từ"/>
  <p:tag name="ISPRING_SLIDE_INDENT_LEVEL" val="0"/>
  <p:tag name="ISPRING_CUSTOM_TIMING_USED" val="0"/>
  <p:tag name="ISPRING_PRESENTER_ID" val="{D67CF5F2-EDA8-4B84-8439-D7ED62449D70}"/>
  <p:tag name="GENSWF_ADVANCE_TIME" val="50.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ISPRING_PRESENTER_ID" val="{D67CF5F2-EDA8-4B84-8439-D7ED62449D70}"/>
  <p:tag name="GENSWF_ADVANCE_TIME" val="50.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ISPRING_PRESENTER_ID" val="{D67CF5F2-EDA8-4B84-8439-D7ED62449D70}"/>
  <p:tag name="GENSWF_ADVANCE_TIME" val="65.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ISPRING_PRESENTER_ID" val="{D67CF5F2-EDA8-4B84-8439-D7ED62449D70}"/>
  <p:tag name="GENSWF_ADVANCE_TIME" val="79.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ISPRING_PRESENTER_ID" val="{D67CF5F2-EDA8-4B84-8439-D7ED62449D70}"/>
  <p:tag name="GENSWF_ADVANCE_TIME" val="67.0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993</TotalTime>
  <Words>829</Words>
  <Application>Microsoft Office PowerPoint</Application>
  <PresentationFormat>On-screen Show (4:3)</PresentationFormat>
  <Paragraphs>155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Phòng giáo dục khoái châu trường thcs thị trấn khoái châu</vt:lpstr>
      <vt:lpstr>Tìm hiểu về tính từ (Adjectives) </vt:lpstr>
      <vt:lpstr>Tìm hiểu về tính từ (Adjectives) </vt:lpstr>
      <vt:lpstr>Tìm hiểu về tính từ (Adjectives) </vt:lpstr>
      <vt:lpstr>Tìm hiểu về tính từ (Adjectives) </vt:lpstr>
      <vt:lpstr>Tìm hiểu về tính từ (Adjectives) </vt:lpstr>
      <vt:lpstr>Tìm hiểu về tính từ (Adjectives) </vt:lpstr>
      <vt:lpstr>Tìm hiểu về tính từ (Adjectives) </vt:lpstr>
      <vt:lpstr>Tìm hiểu về tính từ (Adjectives) </vt:lpstr>
      <vt:lpstr>Tìm hiểu về tính từ (Adjectives) </vt:lpstr>
      <vt:lpstr>Tìm hiểu về tính từ (Adjectives) </vt:lpstr>
      <vt:lpstr>Tìm hiểu về tính từ (Adjectives)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thi elearning THCS TTKC</dc:title>
  <dc:creator>Windows User</dc:creator>
  <cp:lastModifiedBy>Windows User</cp:lastModifiedBy>
  <cp:revision>60</cp:revision>
  <dcterms:created xsi:type="dcterms:W3CDTF">2018-02-26T03:16:45Z</dcterms:created>
  <dcterms:modified xsi:type="dcterms:W3CDTF">2018-03-07T02:07:22Z</dcterms:modified>
</cp:coreProperties>
</file>